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5" r:id="rId8"/>
    <p:sldId id="266" r:id="rId9"/>
    <p:sldId id="269" r:id="rId10"/>
    <p:sldId id="263" r:id="rId11"/>
    <p:sldId id="268" r:id="rId12"/>
    <p:sldId id="261" r:id="rId13"/>
    <p:sldId id="264" r:id="rId14"/>
    <p:sldId id="262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 Vieira" userId="8abd4f77f54bb662" providerId="LiveId" clId="{18DB7D38-5DBA-4D58-B1E9-C4B86E9BBAB0}"/>
    <pc:docChg chg="custSel modSld">
      <pc:chgData name="Lucia Vieira" userId="8abd4f77f54bb662" providerId="LiveId" clId="{18DB7D38-5DBA-4D58-B1E9-C4B86E9BBAB0}" dt="2026-03-21T12:38:09.675" v="50" actId="1076"/>
      <pc:docMkLst>
        <pc:docMk/>
      </pc:docMkLst>
      <pc:sldChg chg="modSp mod">
        <pc:chgData name="Lucia Vieira" userId="8abd4f77f54bb662" providerId="LiveId" clId="{18DB7D38-5DBA-4D58-B1E9-C4B86E9BBAB0}" dt="2026-03-21T12:30:19.244" v="0" actId="1076"/>
        <pc:sldMkLst>
          <pc:docMk/>
          <pc:sldMk cId="3994593282" sldId="256"/>
        </pc:sldMkLst>
        <pc:picChg chg="mod">
          <ac:chgData name="Lucia Vieira" userId="8abd4f77f54bb662" providerId="LiveId" clId="{18DB7D38-5DBA-4D58-B1E9-C4B86E9BBAB0}" dt="2026-03-21T12:30:19.244" v="0" actId="1076"/>
          <ac:picMkLst>
            <pc:docMk/>
            <pc:sldMk cId="3994593282" sldId="256"/>
            <ac:picMk id="7" creationId="{FD52F648-FBAE-F56A-165E-A2A4A31CBC8F}"/>
          </ac:picMkLst>
        </pc:picChg>
      </pc:sldChg>
      <pc:sldChg chg="addSp delSp modSp mod">
        <pc:chgData name="Lucia Vieira" userId="8abd4f77f54bb662" providerId="LiveId" clId="{18DB7D38-5DBA-4D58-B1E9-C4B86E9BBAB0}" dt="2026-03-21T12:38:09.675" v="50" actId="1076"/>
        <pc:sldMkLst>
          <pc:docMk/>
          <pc:sldMk cId="2063258976" sldId="259"/>
        </pc:sldMkLst>
        <pc:spChg chg="mod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2" creationId="{3F815C5E-74AC-6225-C287-2C78974F5ECF}"/>
          </ac:spMkLst>
        </pc:spChg>
        <pc:spChg chg="del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8" creationId="{C2554CA6-288E-4202-BC52-2E5A8F0C0AED}"/>
          </ac:spMkLst>
        </pc:spChg>
        <pc:spChg chg="del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10" creationId="{B10BB131-AC8E-4A8E-A5D1-36260F720C3B}"/>
          </ac:spMkLst>
        </pc:spChg>
        <pc:spChg chg="del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12" creationId="{5B7778FC-632E-4DCA-A7CB-0D7731CCF970}"/>
          </ac:spMkLst>
        </pc:spChg>
        <pc:spChg chg="del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14" creationId="{FA23A907-97FB-4A8F-880A-DD77401C4296}"/>
          </ac:spMkLst>
        </pc:spChg>
        <pc:spChg chg="mod">
          <ac:chgData name="Lucia Vieira" userId="8abd4f77f54bb662" providerId="LiveId" clId="{18DB7D38-5DBA-4D58-B1E9-C4B86E9BBAB0}" dt="2026-03-21T12:38:09.675" v="50" actId="1076"/>
          <ac:spMkLst>
            <pc:docMk/>
            <pc:sldMk cId="2063258976" sldId="259"/>
            <ac:spMk id="21" creationId="{5ACF39EE-41B0-B112-508B-A4C40F825095}"/>
          </ac:spMkLst>
        </pc:spChg>
        <pc:spChg chg="add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26" creationId="{5C8908E2-EE49-44D2-9428-A28D2312A8D5}"/>
          </ac:spMkLst>
        </pc:spChg>
        <pc:spChg chg="add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32" creationId="{D06891CE-5B9C-4B9E-AA78-3A5E25434F86}"/>
          </ac:spMkLst>
        </pc:spChg>
        <pc:spChg chg="add">
          <ac:chgData name="Lucia Vieira" userId="8abd4f77f54bb662" providerId="LiveId" clId="{18DB7D38-5DBA-4D58-B1E9-C4B86E9BBAB0}" dt="2026-03-21T12:37:38.238" v="45" actId="26606"/>
          <ac:spMkLst>
            <pc:docMk/>
            <pc:sldMk cId="2063258976" sldId="259"/>
            <ac:spMk id="34" creationId="{ED888B23-07FA-482A-96DF-47E31AF1A603}"/>
          </ac:spMkLst>
        </pc:spChg>
        <pc:grpChg chg="add">
          <ac:chgData name="Lucia Vieira" userId="8abd4f77f54bb662" providerId="LiveId" clId="{18DB7D38-5DBA-4D58-B1E9-C4B86E9BBAB0}" dt="2026-03-21T12:37:38.238" v="45" actId="26606"/>
          <ac:grpSpMkLst>
            <pc:docMk/>
            <pc:sldMk cId="2063258976" sldId="259"/>
            <ac:grpSpMk id="28" creationId="{A23D792D-D9F2-4EB4-ADE2-65A518DA6489}"/>
          </ac:grpSpMkLst>
        </pc:grpChg>
      </pc:sldChg>
      <pc:sldChg chg="addSp delSp modSp mod">
        <pc:chgData name="Lucia Vieira" userId="8abd4f77f54bb662" providerId="LiveId" clId="{18DB7D38-5DBA-4D58-B1E9-C4B86E9BBAB0}" dt="2026-03-21T12:31:45.590" v="1" actId="26606"/>
        <pc:sldMkLst>
          <pc:docMk/>
          <pc:sldMk cId="827493747" sldId="261"/>
        </pc:sldMkLst>
        <pc:spChg chg="mod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2" creationId="{74B0A5E7-07A9-F44F-850B-B8D9DF215322}"/>
          </ac:spMkLst>
        </pc:spChg>
        <pc:spChg chg="mod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3" creationId="{083A3A73-8D7F-70AE-7F7D-9279ADBE831D}"/>
          </ac:spMkLst>
        </pc:spChg>
        <pc:spChg chg="del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31" creationId="{327D73B4-9F5C-4A64-A179-51B9500CB8B5}"/>
          </ac:spMkLst>
        </pc:spChg>
        <pc:spChg chg="del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33" creationId="{C1F06963-6374-4B48-844F-071A9BAAAE02}"/>
          </ac:spMkLst>
        </pc:spChg>
        <pc:spChg chg="del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35" creationId="{6CB927A4-E432-4310-9CD5-E89FF5063179}"/>
          </ac:spMkLst>
        </pc:spChg>
        <pc:spChg chg="del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37" creationId="{1453BF6C-B012-48B7-B4E8-6D7AC7C27D02}"/>
          </ac:spMkLst>
        </pc:spChg>
        <pc:spChg chg="del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39" creationId="{E3020543-B24B-4EC4-8FFC-8DD88EEA91A8}"/>
          </ac:spMkLst>
        </pc:spChg>
        <pc:spChg chg="add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46" creationId="{5C8908E2-EE49-44D2-9428-A28D2312A8D5}"/>
          </ac:spMkLst>
        </pc:spChg>
        <pc:spChg chg="add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52" creationId="{02114E49-C077-4083-B5C1-6A6E70F4D91F}"/>
          </ac:spMkLst>
        </pc:spChg>
        <pc:spChg chg="add">
          <ac:chgData name="Lucia Vieira" userId="8abd4f77f54bb662" providerId="LiveId" clId="{18DB7D38-5DBA-4D58-B1E9-C4B86E9BBAB0}" dt="2026-03-21T12:31:45.590" v="1" actId="26606"/>
          <ac:spMkLst>
            <pc:docMk/>
            <pc:sldMk cId="827493747" sldId="261"/>
            <ac:spMk id="1054" creationId="{ED888B23-07FA-482A-96DF-47E31AF1A603}"/>
          </ac:spMkLst>
        </pc:spChg>
      </pc:sldChg>
      <pc:sldChg chg="addSp delSp modSp mod">
        <pc:chgData name="Lucia Vieira" userId="8abd4f77f54bb662" providerId="LiveId" clId="{18DB7D38-5DBA-4D58-B1E9-C4B86E9BBAB0}" dt="2026-03-21T12:36:58.158" v="44" actId="20577"/>
        <pc:sldMkLst>
          <pc:docMk/>
          <pc:sldMk cId="2021933348" sldId="262"/>
        </pc:sldMkLst>
        <pc:spChg chg="mod">
          <ac:chgData name="Lucia Vieira" userId="8abd4f77f54bb662" providerId="LiveId" clId="{18DB7D38-5DBA-4D58-B1E9-C4B86E9BBAB0}" dt="2026-03-21T12:36:36.745" v="18" actId="20577"/>
          <ac:spMkLst>
            <pc:docMk/>
            <pc:sldMk cId="2021933348" sldId="262"/>
            <ac:spMk id="2" creationId="{7964B2A9-0309-7BD0-2D11-2ED2280C36FC}"/>
          </ac:spMkLst>
        </pc:spChg>
        <pc:spChg chg="mod">
          <ac:chgData name="Lucia Vieira" userId="8abd4f77f54bb662" providerId="LiveId" clId="{18DB7D38-5DBA-4D58-B1E9-C4B86E9BBAB0}" dt="2026-03-21T12:36:58.158" v="44" actId="20577"/>
          <ac:spMkLst>
            <pc:docMk/>
            <pc:sldMk cId="2021933348" sldId="262"/>
            <ac:spMk id="3" creationId="{8E445A82-F76A-E233-E0D9-588C59E90B86}"/>
          </ac:spMkLst>
        </pc:spChg>
        <pc:spChg chg="del">
          <ac:chgData name="Lucia Vieira" userId="8abd4f77f54bb662" providerId="LiveId" clId="{18DB7D38-5DBA-4D58-B1E9-C4B86E9BBAB0}" dt="2026-03-21T12:32:08.981" v="3" actId="26606"/>
          <ac:spMkLst>
            <pc:docMk/>
            <pc:sldMk cId="2021933348" sldId="262"/>
            <ac:spMk id="28" creationId="{4F7EBAE4-9945-4473-9E34-B2C66EA0F03D}"/>
          </ac:spMkLst>
        </pc:spChg>
        <pc:spChg chg="del">
          <ac:chgData name="Lucia Vieira" userId="8abd4f77f54bb662" providerId="LiveId" clId="{18DB7D38-5DBA-4D58-B1E9-C4B86E9BBAB0}" dt="2026-03-21T12:32:08.981" v="3" actId="26606"/>
          <ac:spMkLst>
            <pc:docMk/>
            <pc:sldMk cId="2021933348" sldId="262"/>
            <ac:spMk id="29" creationId="{70BEB1E7-2F88-40BC-B73D-42E5B6F80BFC}"/>
          </ac:spMkLst>
        </pc:spChg>
        <pc:spChg chg="del">
          <ac:chgData name="Lucia Vieira" userId="8abd4f77f54bb662" providerId="LiveId" clId="{18DB7D38-5DBA-4D58-B1E9-C4B86E9BBAB0}" dt="2026-03-21T12:32:08.981" v="3" actId="26606"/>
          <ac:spMkLst>
            <pc:docMk/>
            <pc:sldMk cId="2021933348" sldId="262"/>
            <ac:spMk id="30" creationId="{A7B99495-F43F-4D80-A44F-2CB4764EB90B}"/>
          </ac:spMkLst>
        </pc:spChg>
        <pc:spChg chg="add">
          <ac:chgData name="Lucia Vieira" userId="8abd4f77f54bb662" providerId="LiveId" clId="{18DB7D38-5DBA-4D58-B1E9-C4B86E9BBAB0}" dt="2026-03-21T12:32:08.981" v="3" actId="26606"/>
          <ac:spMkLst>
            <pc:docMk/>
            <pc:sldMk cId="2021933348" sldId="262"/>
            <ac:spMk id="35" creationId="{5C8908E2-EE49-44D2-9428-A28D2312A8D5}"/>
          </ac:spMkLst>
        </pc:spChg>
        <pc:spChg chg="add">
          <ac:chgData name="Lucia Vieira" userId="8abd4f77f54bb662" providerId="LiveId" clId="{18DB7D38-5DBA-4D58-B1E9-C4B86E9BBAB0}" dt="2026-03-21T12:32:08.981" v="3" actId="26606"/>
          <ac:spMkLst>
            <pc:docMk/>
            <pc:sldMk cId="2021933348" sldId="262"/>
            <ac:spMk id="41" creationId="{215A9370-15D3-4C30-8BA1-2059A74C9990}"/>
          </ac:spMkLst>
        </pc:spChg>
        <pc:spChg chg="add">
          <ac:chgData name="Lucia Vieira" userId="8abd4f77f54bb662" providerId="LiveId" clId="{18DB7D38-5DBA-4D58-B1E9-C4B86E9BBAB0}" dt="2026-03-21T12:32:08.981" v="3" actId="26606"/>
          <ac:spMkLst>
            <pc:docMk/>
            <pc:sldMk cId="2021933348" sldId="262"/>
            <ac:spMk id="43" creationId="{ED888B23-07FA-482A-96DF-47E31AF1A603}"/>
          </ac:spMkLst>
        </pc:spChg>
        <pc:grpChg chg="add">
          <ac:chgData name="Lucia Vieira" userId="8abd4f77f54bb662" providerId="LiveId" clId="{18DB7D38-5DBA-4D58-B1E9-C4B86E9BBAB0}" dt="2026-03-21T12:32:08.981" v="3" actId="26606"/>
          <ac:grpSpMkLst>
            <pc:docMk/>
            <pc:sldMk cId="2021933348" sldId="262"/>
            <ac:grpSpMk id="37" creationId="{514E1141-65DC-4F54-8399-7221AE6F83D4}"/>
          </ac:grpSpMkLst>
        </pc:grpChg>
        <pc:picChg chg="mod">
          <ac:chgData name="Lucia Vieira" userId="8abd4f77f54bb662" providerId="LiveId" clId="{18DB7D38-5DBA-4D58-B1E9-C4B86E9BBAB0}" dt="2026-03-21T12:32:08.981" v="3" actId="26606"/>
          <ac:picMkLst>
            <pc:docMk/>
            <pc:sldMk cId="2021933348" sldId="262"/>
            <ac:picMk id="4" creationId="{F917960D-3BA6-D424-46A4-DBA569E5F226}"/>
          </ac:picMkLst>
        </pc:picChg>
      </pc:sldChg>
      <pc:sldChg chg="addSp delSp modSp mod">
        <pc:chgData name="Lucia Vieira" userId="8abd4f77f54bb662" providerId="LiveId" clId="{18DB7D38-5DBA-4D58-B1E9-C4B86E9BBAB0}" dt="2026-03-21T12:31:56.882" v="2" actId="26606"/>
        <pc:sldMkLst>
          <pc:docMk/>
          <pc:sldMk cId="2609084010" sldId="263"/>
        </pc:sldMkLst>
        <pc:spChg chg="mod">
          <ac:chgData name="Lucia Vieira" userId="8abd4f77f54bb662" providerId="LiveId" clId="{18DB7D38-5DBA-4D58-B1E9-C4B86E9BBAB0}" dt="2026-03-21T12:31:56.882" v="2" actId="26606"/>
          <ac:spMkLst>
            <pc:docMk/>
            <pc:sldMk cId="2609084010" sldId="263"/>
            <ac:spMk id="2" creationId="{76AA199A-7696-1F94-C30B-E6CA0490223A}"/>
          </ac:spMkLst>
        </pc:spChg>
        <pc:spChg chg="del">
          <ac:chgData name="Lucia Vieira" userId="8abd4f77f54bb662" providerId="LiveId" clId="{18DB7D38-5DBA-4D58-B1E9-C4B86E9BBAB0}" dt="2026-03-21T12:31:56.882" v="2" actId="26606"/>
          <ac:spMkLst>
            <pc:docMk/>
            <pc:sldMk cId="2609084010" sldId="263"/>
            <ac:spMk id="9" creationId="{2659FDB4-FCBE-4A89-B46D-43D4FA54464D}"/>
          </ac:spMkLst>
        </pc:spChg>
        <pc:spChg chg="add">
          <ac:chgData name="Lucia Vieira" userId="8abd4f77f54bb662" providerId="LiveId" clId="{18DB7D38-5DBA-4D58-B1E9-C4B86E9BBAB0}" dt="2026-03-21T12:31:56.882" v="2" actId="26606"/>
          <ac:spMkLst>
            <pc:docMk/>
            <pc:sldMk cId="2609084010" sldId="263"/>
            <ac:spMk id="16" creationId="{5C8908E2-EE49-44D2-9428-A28D2312A8D5}"/>
          </ac:spMkLst>
        </pc:spChg>
        <pc:spChg chg="add">
          <ac:chgData name="Lucia Vieira" userId="8abd4f77f54bb662" providerId="LiveId" clId="{18DB7D38-5DBA-4D58-B1E9-C4B86E9BBAB0}" dt="2026-03-21T12:31:56.882" v="2" actId="26606"/>
          <ac:spMkLst>
            <pc:docMk/>
            <pc:sldMk cId="2609084010" sldId="263"/>
            <ac:spMk id="22" creationId="{7449A6C7-D15F-4AA5-BFA5-71A404B47016}"/>
          </ac:spMkLst>
        </pc:spChg>
        <pc:spChg chg="add">
          <ac:chgData name="Lucia Vieira" userId="8abd4f77f54bb662" providerId="LiveId" clId="{18DB7D38-5DBA-4D58-B1E9-C4B86E9BBAB0}" dt="2026-03-21T12:31:56.882" v="2" actId="26606"/>
          <ac:spMkLst>
            <pc:docMk/>
            <pc:sldMk cId="2609084010" sldId="263"/>
            <ac:spMk id="24" creationId="{ED888B23-07FA-482A-96DF-47E31AF1A603}"/>
          </ac:spMkLst>
        </pc:spChg>
        <pc:grpChg chg="add">
          <ac:chgData name="Lucia Vieira" userId="8abd4f77f54bb662" providerId="LiveId" clId="{18DB7D38-5DBA-4D58-B1E9-C4B86E9BBAB0}" dt="2026-03-21T12:31:56.882" v="2" actId="26606"/>
          <ac:grpSpMkLst>
            <pc:docMk/>
            <pc:sldMk cId="2609084010" sldId="263"/>
            <ac:grpSpMk id="18" creationId="{05314994-6337-4875-8CF5-652CAFE8342C}"/>
          </ac:grpSpMkLst>
        </pc:grpChg>
        <pc:graphicFrameChg chg="mod modGraphic">
          <ac:chgData name="Lucia Vieira" userId="8abd4f77f54bb662" providerId="LiveId" clId="{18DB7D38-5DBA-4D58-B1E9-C4B86E9BBAB0}" dt="2026-03-21T12:31:56.882" v="2" actId="26606"/>
          <ac:graphicFrameMkLst>
            <pc:docMk/>
            <pc:sldMk cId="2609084010" sldId="263"/>
            <ac:graphicFrameMk id="5" creationId="{059E0A1D-7528-E18E-5DF4-6BEA6B5368AD}"/>
          </ac:graphicFrameMkLst>
        </pc:graphicFrameChg>
        <pc:cxnChg chg="del">
          <ac:chgData name="Lucia Vieira" userId="8abd4f77f54bb662" providerId="LiveId" clId="{18DB7D38-5DBA-4D58-B1E9-C4B86E9BBAB0}" dt="2026-03-21T12:31:56.882" v="2" actId="26606"/>
          <ac:cxnSpMkLst>
            <pc:docMk/>
            <pc:sldMk cId="2609084010" sldId="263"/>
            <ac:cxnSpMk id="11" creationId="{C8F51B3F-8331-4E4A-AE96-D47B1006EEAD}"/>
          </ac:cxnSpMkLst>
        </pc:cxn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5D398-7C23-491F-8E20-7BA169CEF921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C2DC1AC-431C-4FF4-957E-CD4A63640CF2}">
      <dgm:prSet/>
      <dgm:spPr/>
      <dgm:t>
        <a:bodyPr/>
        <a:lstStyle/>
        <a:p>
          <a:r>
            <a:rPr lang="pt-BR"/>
            <a:t>Lucia Maria Vieira</a:t>
          </a:r>
          <a:endParaRPr lang="en-US"/>
        </a:p>
      </dgm:t>
    </dgm:pt>
    <dgm:pt modelId="{CE3C91D0-C0BB-4F94-93B0-1FF08CB80F4D}" type="parTrans" cxnId="{2C46D838-E134-47DE-97DF-A30C1BB8B954}">
      <dgm:prSet/>
      <dgm:spPr/>
      <dgm:t>
        <a:bodyPr/>
        <a:lstStyle/>
        <a:p>
          <a:endParaRPr lang="en-US"/>
        </a:p>
      </dgm:t>
    </dgm:pt>
    <dgm:pt modelId="{F0B891A0-F28F-4F65-9ECF-52A058F522EA}" type="sibTrans" cxnId="{2C46D838-E134-47DE-97DF-A30C1BB8B954}">
      <dgm:prSet/>
      <dgm:spPr/>
      <dgm:t>
        <a:bodyPr/>
        <a:lstStyle/>
        <a:p>
          <a:endParaRPr lang="en-US"/>
        </a:p>
      </dgm:t>
    </dgm:pt>
    <dgm:pt modelId="{1EE1464B-46E6-42C3-954F-10070E0E7E4E}">
      <dgm:prSet/>
      <dgm:spPr/>
      <dgm:t>
        <a:bodyPr/>
        <a:lstStyle/>
        <a:p>
          <a:r>
            <a:rPr lang="pt-BR"/>
            <a:t>Dimas A Gonçalves</a:t>
          </a:r>
          <a:endParaRPr lang="en-US"/>
        </a:p>
      </dgm:t>
    </dgm:pt>
    <dgm:pt modelId="{7DEDB197-6FBA-42A9-8B7F-82D874EF71B4}" type="parTrans" cxnId="{0F3451FE-E6F5-439A-80B0-5E2BB94982B5}">
      <dgm:prSet/>
      <dgm:spPr/>
      <dgm:t>
        <a:bodyPr/>
        <a:lstStyle/>
        <a:p>
          <a:endParaRPr lang="en-US"/>
        </a:p>
      </dgm:t>
    </dgm:pt>
    <dgm:pt modelId="{21DE372A-DA7C-42A3-908F-0472A466BFA6}" type="sibTrans" cxnId="{0F3451FE-E6F5-439A-80B0-5E2BB94982B5}">
      <dgm:prSet/>
      <dgm:spPr/>
      <dgm:t>
        <a:bodyPr/>
        <a:lstStyle/>
        <a:p>
          <a:endParaRPr lang="en-US"/>
        </a:p>
      </dgm:t>
    </dgm:pt>
    <dgm:pt modelId="{AF4EB8A4-A529-4118-BB5A-AB5DF8E60BA4}">
      <dgm:prSet/>
      <dgm:spPr/>
      <dgm:t>
        <a:bodyPr/>
        <a:lstStyle/>
        <a:p>
          <a:r>
            <a:rPr lang="pt-BR"/>
            <a:t>Juliano V. Gonçalves</a:t>
          </a:r>
          <a:endParaRPr lang="en-US"/>
        </a:p>
      </dgm:t>
    </dgm:pt>
    <dgm:pt modelId="{13638F6E-9650-4A1D-9680-E2D70C1FEAF8}" type="parTrans" cxnId="{447C1700-90D6-47EB-B0C2-EFE4BDF2835C}">
      <dgm:prSet/>
      <dgm:spPr/>
      <dgm:t>
        <a:bodyPr/>
        <a:lstStyle/>
        <a:p>
          <a:endParaRPr lang="en-US"/>
        </a:p>
      </dgm:t>
    </dgm:pt>
    <dgm:pt modelId="{CA178D4F-0078-440C-ACC4-6626A88A8FD7}" type="sibTrans" cxnId="{447C1700-90D6-47EB-B0C2-EFE4BDF2835C}">
      <dgm:prSet/>
      <dgm:spPr/>
      <dgm:t>
        <a:bodyPr/>
        <a:lstStyle/>
        <a:p>
          <a:endParaRPr lang="en-US"/>
        </a:p>
      </dgm:t>
    </dgm:pt>
    <dgm:pt modelId="{1771925C-05C5-41D3-B3BF-64B7F0603EDD}">
      <dgm:prSet/>
      <dgm:spPr/>
      <dgm:t>
        <a:bodyPr/>
        <a:lstStyle/>
        <a:p>
          <a:r>
            <a:rPr lang="pt-BR"/>
            <a:t>Rubens R. Nogueira</a:t>
          </a:r>
          <a:endParaRPr lang="en-US"/>
        </a:p>
      </dgm:t>
    </dgm:pt>
    <dgm:pt modelId="{EBD03C88-4AAC-4297-AAC6-E8E6C6B3DADC}" type="parTrans" cxnId="{9CB1ED67-995B-4846-922F-8349F463D3DC}">
      <dgm:prSet/>
      <dgm:spPr/>
      <dgm:t>
        <a:bodyPr/>
        <a:lstStyle/>
        <a:p>
          <a:endParaRPr lang="en-US"/>
        </a:p>
      </dgm:t>
    </dgm:pt>
    <dgm:pt modelId="{F4E16965-8467-41ED-9235-49ADCD5A25A3}" type="sibTrans" cxnId="{9CB1ED67-995B-4846-922F-8349F463D3DC}">
      <dgm:prSet/>
      <dgm:spPr/>
      <dgm:t>
        <a:bodyPr/>
        <a:lstStyle/>
        <a:p>
          <a:endParaRPr lang="en-US"/>
        </a:p>
      </dgm:t>
    </dgm:pt>
    <dgm:pt modelId="{7029CFC7-28BD-4D57-939C-A39F626056E3}">
      <dgm:prSet/>
      <dgm:spPr/>
      <dgm:t>
        <a:bodyPr/>
        <a:lstStyle/>
        <a:p>
          <a:r>
            <a:rPr lang="pt-BR"/>
            <a:t>Maiara Carvalho</a:t>
          </a:r>
          <a:endParaRPr lang="en-US"/>
        </a:p>
      </dgm:t>
    </dgm:pt>
    <dgm:pt modelId="{FDC9718B-0A78-4787-BAA4-0844ED50024D}" type="parTrans" cxnId="{B1DE8266-29E8-48F9-983A-08CC11FDDFA4}">
      <dgm:prSet/>
      <dgm:spPr/>
      <dgm:t>
        <a:bodyPr/>
        <a:lstStyle/>
        <a:p>
          <a:endParaRPr lang="en-US"/>
        </a:p>
      </dgm:t>
    </dgm:pt>
    <dgm:pt modelId="{1A742591-D43F-4C9F-853E-54E3B8E91B65}" type="sibTrans" cxnId="{B1DE8266-29E8-48F9-983A-08CC11FDDFA4}">
      <dgm:prSet/>
      <dgm:spPr/>
      <dgm:t>
        <a:bodyPr/>
        <a:lstStyle/>
        <a:p>
          <a:endParaRPr lang="en-US"/>
        </a:p>
      </dgm:t>
    </dgm:pt>
    <dgm:pt modelId="{52DFA0EC-A209-47D4-874F-888B5DB48030}" type="pres">
      <dgm:prSet presAssocID="{0015D398-7C23-491F-8E20-7BA169CEF921}" presName="linear" presStyleCnt="0">
        <dgm:presLayoutVars>
          <dgm:dir/>
          <dgm:animLvl val="lvl"/>
          <dgm:resizeHandles val="exact"/>
        </dgm:presLayoutVars>
      </dgm:prSet>
      <dgm:spPr/>
    </dgm:pt>
    <dgm:pt modelId="{12E0541E-DD07-4799-B559-8199822E405C}" type="pres">
      <dgm:prSet presAssocID="{DC2DC1AC-431C-4FF4-957E-CD4A63640CF2}" presName="parentLin" presStyleCnt="0"/>
      <dgm:spPr/>
    </dgm:pt>
    <dgm:pt modelId="{313F39AF-A4B5-4AFE-A320-21026A89822D}" type="pres">
      <dgm:prSet presAssocID="{DC2DC1AC-431C-4FF4-957E-CD4A63640CF2}" presName="parentLeftMargin" presStyleLbl="node1" presStyleIdx="0" presStyleCnt="5"/>
      <dgm:spPr/>
    </dgm:pt>
    <dgm:pt modelId="{9188EAB7-A2A2-4EB0-A076-5AA43224AB65}" type="pres">
      <dgm:prSet presAssocID="{DC2DC1AC-431C-4FF4-957E-CD4A63640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A92DAC6-7C26-43F7-8BFF-08065BDEFB0D}" type="pres">
      <dgm:prSet presAssocID="{DC2DC1AC-431C-4FF4-957E-CD4A63640CF2}" presName="negativeSpace" presStyleCnt="0"/>
      <dgm:spPr/>
    </dgm:pt>
    <dgm:pt modelId="{294E6DC9-D3DF-4CA4-81C3-94EDDE984F01}" type="pres">
      <dgm:prSet presAssocID="{DC2DC1AC-431C-4FF4-957E-CD4A63640CF2}" presName="childText" presStyleLbl="conFgAcc1" presStyleIdx="0" presStyleCnt="5">
        <dgm:presLayoutVars>
          <dgm:bulletEnabled val="1"/>
        </dgm:presLayoutVars>
      </dgm:prSet>
      <dgm:spPr/>
    </dgm:pt>
    <dgm:pt modelId="{51F75B88-6651-4181-A782-C8CC0C9C4511}" type="pres">
      <dgm:prSet presAssocID="{F0B891A0-F28F-4F65-9ECF-52A058F522EA}" presName="spaceBetweenRectangles" presStyleCnt="0"/>
      <dgm:spPr/>
    </dgm:pt>
    <dgm:pt modelId="{D895468F-4621-48DD-B46F-2DE84C0CAAA2}" type="pres">
      <dgm:prSet presAssocID="{1EE1464B-46E6-42C3-954F-10070E0E7E4E}" presName="parentLin" presStyleCnt="0"/>
      <dgm:spPr/>
    </dgm:pt>
    <dgm:pt modelId="{2604F69B-1A64-43D6-B804-5AA5FE1CD135}" type="pres">
      <dgm:prSet presAssocID="{1EE1464B-46E6-42C3-954F-10070E0E7E4E}" presName="parentLeftMargin" presStyleLbl="node1" presStyleIdx="0" presStyleCnt="5"/>
      <dgm:spPr/>
    </dgm:pt>
    <dgm:pt modelId="{E674C374-9030-40D7-AC22-C31E98952E05}" type="pres">
      <dgm:prSet presAssocID="{1EE1464B-46E6-42C3-954F-10070E0E7E4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DDC173D-38DC-42C1-B05D-1F7F070D9A61}" type="pres">
      <dgm:prSet presAssocID="{1EE1464B-46E6-42C3-954F-10070E0E7E4E}" presName="negativeSpace" presStyleCnt="0"/>
      <dgm:spPr/>
    </dgm:pt>
    <dgm:pt modelId="{C236A1EF-6248-496F-A280-B3CEFC4BDFC6}" type="pres">
      <dgm:prSet presAssocID="{1EE1464B-46E6-42C3-954F-10070E0E7E4E}" presName="childText" presStyleLbl="conFgAcc1" presStyleIdx="1" presStyleCnt="5">
        <dgm:presLayoutVars>
          <dgm:bulletEnabled val="1"/>
        </dgm:presLayoutVars>
      </dgm:prSet>
      <dgm:spPr/>
    </dgm:pt>
    <dgm:pt modelId="{4C6ADFF0-AF22-4C31-B137-0265B57D78E2}" type="pres">
      <dgm:prSet presAssocID="{21DE372A-DA7C-42A3-908F-0472A466BFA6}" presName="spaceBetweenRectangles" presStyleCnt="0"/>
      <dgm:spPr/>
    </dgm:pt>
    <dgm:pt modelId="{95FC52F7-A08F-4A75-B504-86DECCBD3BDC}" type="pres">
      <dgm:prSet presAssocID="{AF4EB8A4-A529-4118-BB5A-AB5DF8E60BA4}" presName="parentLin" presStyleCnt="0"/>
      <dgm:spPr/>
    </dgm:pt>
    <dgm:pt modelId="{25852A9E-65C4-4998-81AF-77D79A760C05}" type="pres">
      <dgm:prSet presAssocID="{AF4EB8A4-A529-4118-BB5A-AB5DF8E60BA4}" presName="parentLeftMargin" presStyleLbl="node1" presStyleIdx="1" presStyleCnt="5"/>
      <dgm:spPr/>
    </dgm:pt>
    <dgm:pt modelId="{704E1552-8A3A-4FDB-B93B-021770D314B7}" type="pres">
      <dgm:prSet presAssocID="{AF4EB8A4-A529-4118-BB5A-AB5DF8E60BA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EDC4EF3-A760-421A-B20C-28680A01A49C}" type="pres">
      <dgm:prSet presAssocID="{AF4EB8A4-A529-4118-BB5A-AB5DF8E60BA4}" presName="negativeSpace" presStyleCnt="0"/>
      <dgm:spPr/>
    </dgm:pt>
    <dgm:pt modelId="{1D5C58CC-4176-4A7B-B2A0-02F3045ED193}" type="pres">
      <dgm:prSet presAssocID="{AF4EB8A4-A529-4118-BB5A-AB5DF8E60BA4}" presName="childText" presStyleLbl="conFgAcc1" presStyleIdx="2" presStyleCnt="5">
        <dgm:presLayoutVars>
          <dgm:bulletEnabled val="1"/>
        </dgm:presLayoutVars>
      </dgm:prSet>
      <dgm:spPr/>
    </dgm:pt>
    <dgm:pt modelId="{11D6B23B-90E1-44FD-A5B2-063BB58362D4}" type="pres">
      <dgm:prSet presAssocID="{CA178D4F-0078-440C-ACC4-6626A88A8FD7}" presName="spaceBetweenRectangles" presStyleCnt="0"/>
      <dgm:spPr/>
    </dgm:pt>
    <dgm:pt modelId="{33B53880-91FA-4F7D-A642-B86770F58C3F}" type="pres">
      <dgm:prSet presAssocID="{1771925C-05C5-41D3-B3BF-64B7F0603EDD}" presName="parentLin" presStyleCnt="0"/>
      <dgm:spPr/>
    </dgm:pt>
    <dgm:pt modelId="{CFBEF4F6-9131-4067-A300-A66AA0C33991}" type="pres">
      <dgm:prSet presAssocID="{1771925C-05C5-41D3-B3BF-64B7F0603EDD}" presName="parentLeftMargin" presStyleLbl="node1" presStyleIdx="2" presStyleCnt="5"/>
      <dgm:spPr/>
    </dgm:pt>
    <dgm:pt modelId="{3580EB70-EE5D-4625-A875-F2F4BEE00E5E}" type="pres">
      <dgm:prSet presAssocID="{1771925C-05C5-41D3-B3BF-64B7F0603ED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713463B-FB49-4354-B0AE-437E3E7ACAAF}" type="pres">
      <dgm:prSet presAssocID="{1771925C-05C5-41D3-B3BF-64B7F0603EDD}" presName="negativeSpace" presStyleCnt="0"/>
      <dgm:spPr/>
    </dgm:pt>
    <dgm:pt modelId="{C7E8230A-BA6C-44D5-9760-A0F460C6136C}" type="pres">
      <dgm:prSet presAssocID="{1771925C-05C5-41D3-B3BF-64B7F0603EDD}" presName="childText" presStyleLbl="conFgAcc1" presStyleIdx="3" presStyleCnt="5">
        <dgm:presLayoutVars>
          <dgm:bulletEnabled val="1"/>
        </dgm:presLayoutVars>
      </dgm:prSet>
      <dgm:spPr/>
    </dgm:pt>
    <dgm:pt modelId="{FABED153-204D-4A3F-B032-0F7DEE7611AB}" type="pres">
      <dgm:prSet presAssocID="{F4E16965-8467-41ED-9235-49ADCD5A25A3}" presName="spaceBetweenRectangles" presStyleCnt="0"/>
      <dgm:spPr/>
    </dgm:pt>
    <dgm:pt modelId="{2537DC14-FDC9-4347-8634-A7FF9B53911A}" type="pres">
      <dgm:prSet presAssocID="{7029CFC7-28BD-4D57-939C-A39F626056E3}" presName="parentLin" presStyleCnt="0"/>
      <dgm:spPr/>
    </dgm:pt>
    <dgm:pt modelId="{CC8637C3-EF2A-4594-9694-EEBB1FEF5729}" type="pres">
      <dgm:prSet presAssocID="{7029CFC7-28BD-4D57-939C-A39F626056E3}" presName="parentLeftMargin" presStyleLbl="node1" presStyleIdx="3" presStyleCnt="5"/>
      <dgm:spPr/>
    </dgm:pt>
    <dgm:pt modelId="{5287F703-793B-4376-A0DC-CDEA76983648}" type="pres">
      <dgm:prSet presAssocID="{7029CFC7-28BD-4D57-939C-A39F626056E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19DDC03-2407-4A50-A2DB-2C42EA5EDA46}" type="pres">
      <dgm:prSet presAssocID="{7029CFC7-28BD-4D57-939C-A39F626056E3}" presName="negativeSpace" presStyleCnt="0"/>
      <dgm:spPr/>
    </dgm:pt>
    <dgm:pt modelId="{2A970C7C-8BFC-4158-B30D-5DC9102C8041}" type="pres">
      <dgm:prSet presAssocID="{7029CFC7-28BD-4D57-939C-A39F626056E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47C1700-90D6-47EB-B0C2-EFE4BDF2835C}" srcId="{0015D398-7C23-491F-8E20-7BA169CEF921}" destId="{AF4EB8A4-A529-4118-BB5A-AB5DF8E60BA4}" srcOrd="2" destOrd="0" parTransId="{13638F6E-9650-4A1D-9680-E2D70C1FEAF8}" sibTransId="{CA178D4F-0078-440C-ACC4-6626A88A8FD7}"/>
    <dgm:cxn modelId="{3EEA2402-29CB-4C04-8E1D-A8F0AFE206E9}" type="presOf" srcId="{7029CFC7-28BD-4D57-939C-A39F626056E3}" destId="{CC8637C3-EF2A-4594-9694-EEBB1FEF5729}" srcOrd="0" destOrd="0" presId="urn:microsoft.com/office/officeart/2005/8/layout/list1"/>
    <dgm:cxn modelId="{38473002-4DF8-4987-8B38-8EBF7E003181}" type="presOf" srcId="{AF4EB8A4-A529-4118-BB5A-AB5DF8E60BA4}" destId="{704E1552-8A3A-4FDB-B93B-021770D314B7}" srcOrd="1" destOrd="0" presId="urn:microsoft.com/office/officeart/2005/8/layout/list1"/>
    <dgm:cxn modelId="{B56F0A09-F519-4577-8881-2F0313D2C3BD}" type="presOf" srcId="{0015D398-7C23-491F-8E20-7BA169CEF921}" destId="{52DFA0EC-A209-47D4-874F-888B5DB48030}" srcOrd="0" destOrd="0" presId="urn:microsoft.com/office/officeart/2005/8/layout/list1"/>
    <dgm:cxn modelId="{711FEF0F-1891-4997-A131-0D13DA0C35E7}" type="presOf" srcId="{7029CFC7-28BD-4D57-939C-A39F626056E3}" destId="{5287F703-793B-4376-A0DC-CDEA76983648}" srcOrd="1" destOrd="0" presId="urn:microsoft.com/office/officeart/2005/8/layout/list1"/>
    <dgm:cxn modelId="{D1330022-C497-4ACB-9DCB-0174BB3C78FE}" type="presOf" srcId="{1771925C-05C5-41D3-B3BF-64B7F0603EDD}" destId="{3580EB70-EE5D-4625-A875-F2F4BEE00E5E}" srcOrd="1" destOrd="0" presId="urn:microsoft.com/office/officeart/2005/8/layout/list1"/>
    <dgm:cxn modelId="{2C46D838-E134-47DE-97DF-A30C1BB8B954}" srcId="{0015D398-7C23-491F-8E20-7BA169CEF921}" destId="{DC2DC1AC-431C-4FF4-957E-CD4A63640CF2}" srcOrd="0" destOrd="0" parTransId="{CE3C91D0-C0BB-4F94-93B0-1FF08CB80F4D}" sibTransId="{F0B891A0-F28F-4F65-9ECF-52A058F522EA}"/>
    <dgm:cxn modelId="{B1DE8266-29E8-48F9-983A-08CC11FDDFA4}" srcId="{0015D398-7C23-491F-8E20-7BA169CEF921}" destId="{7029CFC7-28BD-4D57-939C-A39F626056E3}" srcOrd="4" destOrd="0" parTransId="{FDC9718B-0A78-4787-BAA4-0844ED50024D}" sibTransId="{1A742591-D43F-4C9F-853E-54E3B8E91B65}"/>
    <dgm:cxn modelId="{9CB1ED67-995B-4846-922F-8349F463D3DC}" srcId="{0015D398-7C23-491F-8E20-7BA169CEF921}" destId="{1771925C-05C5-41D3-B3BF-64B7F0603EDD}" srcOrd="3" destOrd="0" parTransId="{EBD03C88-4AAC-4297-AAC6-E8E6C6B3DADC}" sibTransId="{F4E16965-8467-41ED-9235-49ADCD5A25A3}"/>
    <dgm:cxn modelId="{D07AE769-B5E7-4EFA-A281-FE4AC758B87C}" type="presOf" srcId="{DC2DC1AC-431C-4FF4-957E-CD4A63640CF2}" destId="{313F39AF-A4B5-4AFE-A320-21026A89822D}" srcOrd="0" destOrd="0" presId="urn:microsoft.com/office/officeart/2005/8/layout/list1"/>
    <dgm:cxn modelId="{019F3D53-EC78-47E9-8E4C-08B4797FFA07}" type="presOf" srcId="{1771925C-05C5-41D3-B3BF-64B7F0603EDD}" destId="{CFBEF4F6-9131-4067-A300-A66AA0C33991}" srcOrd="0" destOrd="0" presId="urn:microsoft.com/office/officeart/2005/8/layout/list1"/>
    <dgm:cxn modelId="{33EB4F57-7394-46DA-8EF0-6A828BE9A588}" type="presOf" srcId="{AF4EB8A4-A529-4118-BB5A-AB5DF8E60BA4}" destId="{25852A9E-65C4-4998-81AF-77D79A760C05}" srcOrd="0" destOrd="0" presId="urn:microsoft.com/office/officeart/2005/8/layout/list1"/>
    <dgm:cxn modelId="{18575688-1769-43B8-92BF-97B26DDD90EE}" type="presOf" srcId="{1EE1464B-46E6-42C3-954F-10070E0E7E4E}" destId="{2604F69B-1A64-43D6-B804-5AA5FE1CD135}" srcOrd="0" destOrd="0" presId="urn:microsoft.com/office/officeart/2005/8/layout/list1"/>
    <dgm:cxn modelId="{C07F64EF-F7F2-43BA-8EB4-F371E88B4166}" type="presOf" srcId="{1EE1464B-46E6-42C3-954F-10070E0E7E4E}" destId="{E674C374-9030-40D7-AC22-C31E98952E05}" srcOrd="1" destOrd="0" presId="urn:microsoft.com/office/officeart/2005/8/layout/list1"/>
    <dgm:cxn modelId="{7848AAEF-A002-432D-B753-F10E6B441588}" type="presOf" srcId="{DC2DC1AC-431C-4FF4-957E-CD4A63640CF2}" destId="{9188EAB7-A2A2-4EB0-A076-5AA43224AB65}" srcOrd="1" destOrd="0" presId="urn:microsoft.com/office/officeart/2005/8/layout/list1"/>
    <dgm:cxn modelId="{0F3451FE-E6F5-439A-80B0-5E2BB94982B5}" srcId="{0015D398-7C23-491F-8E20-7BA169CEF921}" destId="{1EE1464B-46E6-42C3-954F-10070E0E7E4E}" srcOrd="1" destOrd="0" parTransId="{7DEDB197-6FBA-42A9-8B7F-82D874EF71B4}" sibTransId="{21DE372A-DA7C-42A3-908F-0472A466BFA6}"/>
    <dgm:cxn modelId="{90090E3D-59B8-4189-8632-0E74FF097459}" type="presParOf" srcId="{52DFA0EC-A209-47D4-874F-888B5DB48030}" destId="{12E0541E-DD07-4799-B559-8199822E405C}" srcOrd="0" destOrd="0" presId="urn:microsoft.com/office/officeart/2005/8/layout/list1"/>
    <dgm:cxn modelId="{1DC5FBDA-4873-4D66-B7E0-0D397A4A611E}" type="presParOf" srcId="{12E0541E-DD07-4799-B559-8199822E405C}" destId="{313F39AF-A4B5-4AFE-A320-21026A89822D}" srcOrd="0" destOrd="0" presId="urn:microsoft.com/office/officeart/2005/8/layout/list1"/>
    <dgm:cxn modelId="{75919A0F-4078-4369-80CE-32BCAEB7892A}" type="presParOf" srcId="{12E0541E-DD07-4799-B559-8199822E405C}" destId="{9188EAB7-A2A2-4EB0-A076-5AA43224AB65}" srcOrd="1" destOrd="0" presId="urn:microsoft.com/office/officeart/2005/8/layout/list1"/>
    <dgm:cxn modelId="{852400ED-50ED-4327-90A7-0B27F59370B8}" type="presParOf" srcId="{52DFA0EC-A209-47D4-874F-888B5DB48030}" destId="{CA92DAC6-7C26-43F7-8BFF-08065BDEFB0D}" srcOrd="1" destOrd="0" presId="urn:microsoft.com/office/officeart/2005/8/layout/list1"/>
    <dgm:cxn modelId="{F9AC8B53-02A3-44D4-B8FF-BF655B48771F}" type="presParOf" srcId="{52DFA0EC-A209-47D4-874F-888B5DB48030}" destId="{294E6DC9-D3DF-4CA4-81C3-94EDDE984F01}" srcOrd="2" destOrd="0" presId="urn:microsoft.com/office/officeart/2005/8/layout/list1"/>
    <dgm:cxn modelId="{58B4C9FD-7DCF-4939-BD58-D02B072BB289}" type="presParOf" srcId="{52DFA0EC-A209-47D4-874F-888B5DB48030}" destId="{51F75B88-6651-4181-A782-C8CC0C9C4511}" srcOrd="3" destOrd="0" presId="urn:microsoft.com/office/officeart/2005/8/layout/list1"/>
    <dgm:cxn modelId="{5DC1E121-D1F6-44BF-98D4-297A432B9510}" type="presParOf" srcId="{52DFA0EC-A209-47D4-874F-888B5DB48030}" destId="{D895468F-4621-48DD-B46F-2DE84C0CAAA2}" srcOrd="4" destOrd="0" presId="urn:microsoft.com/office/officeart/2005/8/layout/list1"/>
    <dgm:cxn modelId="{DE38848A-6A45-4C84-98F4-03E48D707057}" type="presParOf" srcId="{D895468F-4621-48DD-B46F-2DE84C0CAAA2}" destId="{2604F69B-1A64-43D6-B804-5AA5FE1CD135}" srcOrd="0" destOrd="0" presId="urn:microsoft.com/office/officeart/2005/8/layout/list1"/>
    <dgm:cxn modelId="{5F925D0F-0AF6-4B6A-80FC-FDD0EC183C55}" type="presParOf" srcId="{D895468F-4621-48DD-B46F-2DE84C0CAAA2}" destId="{E674C374-9030-40D7-AC22-C31E98952E05}" srcOrd="1" destOrd="0" presId="urn:microsoft.com/office/officeart/2005/8/layout/list1"/>
    <dgm:cxn modelId="{65F57F3D-5818-4145-8ABD-F01E7D1C51C8}" type="presParOf" srcId="{52DFA0EC-A209-47D4-874F-888B5DB48030}" destId="{DDDC173D-38DC-42C1-B05D-1F7F070D9A61}" srcOrd="5" destOrd="0" presId="urn:microsoft.com/office/officeart/2005/8/layout/list1"/>
    <dgm:cxn modelId="{3DAAFAC3-FF59-4B2E-A37B-BFE8E10C0BF1}" type="presParOf" srcId="{52DFA0EC-A209-47D4-874F-888B5DB48030}" destId="{C236A1EF-6248-496F-A280-B3CEFC4BDFC6}" srcOrd="6" destOrd="0" presId="urn:microsoft.com/office/officeart/2005/8/layout/list1"/>
    <dgm:cxn modelId="{D4C9CF61-F665-4043-9A2D-B95244D8FA8A}" type="presParOf" srcId="{52DFA0EC-A209-47D4-874F-888B5DB48030}" destId="{4C6ADFF0-AF22-4C31-B137-0265B57D78E2}" srcOrd="7" destOrd="0" presId="urn:microsoft.com/office/officeart/2005/8/layout/list1"/>
    <dgm:cxn modelId="{FBC80AD4-C0B4-4CE4-96FF-8F1D978793A3}" type="presParOf" srcId="{52DFA0EC-A209-47D4-874F-888B5DB48030}" destId="{95FC52F7-A08F-4A75-B504-86DECCBD3BDC}" srcOrd="8" destOrd="0" presId="urn:microsoft.com/office/officeart/2005/8/layout/list1"/>
    <dgm:cxn modelId="{8BBDCC0F-AACD-4B8B-8ECB-8903847315F5}" type="presParOf" srcId="{95FC52F7-A08F-4A75-B504-86DECCBD3BDC}" destId="{25852A9E-65C4-4998-81AF-77D79A760C05}" srcOrd="0" destOrd="0" presId="urn:microsoft.com/office/officeart/2005/8/layout/list1"/>
    <dgm:cxn modelId="{EBC26D37-CF29-40EA-87DC-2E5FB0F8F854}" type="presParOf" srcId="{95FC52F7-A08F-4A75-B504-86DECCBD3BDC}" destId="{704E1552-8A3A-4FDB-B93B-021770D314B7}" srcOrd="1" destOrd="0" presId="urn:microsoft.com/office/officeart/2005/8/layout/list1"/>
    <dgm:cxn modelId="{D5B4F74F-D8E9-4FDE-A6DF-695F1E98AC0D}" type="presParOf" srcId="{52DFA0EC-A209-47D4-874F-888B5DB48030}" destId="{DEDC4EF3-A760-421A-B20C-28680A01A49C}" srcOrd="9" destOrd="0" presId="urn:microsoft.com/office/officeart/2005/8/layout/list1"/>
    <dgm:cxn modelId="{45A4E4BE-FF12-46CE-8FF1-559A16C8F70E}" type="presParOf" srcId="{52DFA0EC-A209-47D4-874F-888B5DB48030}" destId="{1D5C58CC-4176-4A7B-B2A0-02F3045ED193}" srcOrd="10" destOrd="0" presId="urn:microsoft.com/office/officeart/2005/8/layout/list1"/>
    <dgm:cxn modelId="{E288484C-8375-4533-8D6B-755F45AB09FD}" type="presParOf" srcId="{52DFA0EC-A209-47D4-874F-888B5DB48030}" destId="{11D6B23B-90E1-44FD-A5B2-063BB58362D4}" srcOrd="11" destOrd="0" presId="urn:microsoft.com/office/officeart/2005/8/layout/list1"/>
    <dgm:cxn modelId="{B932A9A7-5CE5-4BAE-BE47-9CB0C4439273}" type="presParOf" srcId="{52DFA0EC-A209-47D4-874F-888B5DB48030}" destId="{33B53880-91FA-4F7D-A642-B86770F58C3F}" srcOrd="12" destOrd="0" presId="urn:microsoft.com/office/officeart/2005/8/layout/list1"/>
    <dgm:cxn modelId="{982F3D15-EAFB-42FE-BCD9-2FF730A1D1D6}" type="presParOf" srcId="{33B53880-91FA-4F7D-A642-B86770F58C3F}" destId="{CFBEF4F6-9131-4067-A300-A66AA0C33991}" srcOrd="0" destOrd="0" presId="urn:microsoft.com/office/officeart/2005/8/layout/list1"/>
    <dgm:cxn modelId="{F49B297C-E207-460B-905F-8D3D0A1B585E}" type="presParOf" srcId="{33B53880-91FA-4F7D-A642-B86770F58C3F}" destId="{3580EB70-EE5D-4625-A875-F2F4BEE00E5E}" srcOrd="1" destOrd="0" presId="urn:microsoft.com/office/officeart/2005/8/layout/list1"/>
    <dgm:cxn modelId="{7A3EF615-6B0D-436C-ACB3-6841892DB439}" type="presParOf" srcId="{52DFA0EC-A209-47D4-874F-888B5DB48030}" destId="{7713463B-FB49-4354-B0AE-437E3E7ACAAF}" srcOrd="13" destOrd="0" presId="urn:microsoft.com/office/officeart/2005/8/layout/list1"/>
    <dgm:cxn modelId="{B73C3A45-4893-4F50-BEAA-74F160B11E18}" type="presParOf" srcId="{52DFA0EC-A209-47D4-874F-888B5DB48030}" destId="{C7E8230A-BA6C-44D5-9760-A0F460C6136C}" srcOrd="14" destOrd="0" presId="urn:microsoft.com/office/officeart/2005/8/layout/list1"/>
    <dgm:cxn modelId="{F9690E94-6CF9-41B3-81DF-DF97D2E35C2D}" type="presParOf" srcId="{52DFA0EC-A209-47D4-874F-888B5DB48030}" destId="{FABED153-204D-4A3F-B032-0F7DEE7611AB}" srcOrd="15" destOrd="0" presId="urn:microsoft.com/office/officeart/2005/8/layout/list1"/>
    <dgm:cxn modelId="{09A720F5-38CF-4AAE-AFFB-4D77790A5D2C}" type="presParOf" srcId="{52DFA0EC-A209-47D4-874F-888B5DB48030}" destId="{2537DC14-FDC9-4347-8634-A7FF9B53911A}" srcOrd="16" destOrd="0" presId="urn:microsoft.com/office/officeart/2005/8/layout/list1"/>
    <dgm:cxn modelId="{B2D56682-459D-40F8-8C88-8AB0ADC491D1}" type="presParOf" srcId="{2537DC14-FDC9-4347-8634-A7FF9B53911A}" destId="{CC8637C3-EF2A-4594-9694-EEBB1FEF5729}" srcOrd="0" destOrd="0" presId="urn:microsoft.com/office/officeart/2005/8/layout/list1"/>
    <dgm:cxn modelId="{2663EF85-41DB-42B6-90BF-FC7F333DA15F}" type="presParOf" srcId="{2537DC14-FDC9-4347-8634-A7FF9B53911A}" destId="{5287F703-793B-4376-A0DC-CDEA76983648}" srcOrd="1" destOrd="0" presId="urn:microsoft.com/office/officeart/2005/8/layout/list1"/>
    <dgm:cxn modelId="{EBB8965E-0194-47AF-A7EA-74472F16216B}" type="presParOf" srcId="{52DFA0EC-A209-47D4-874F-888B5DB48030}" destId="{119DDC03-2407-4A50-A2DB-2C42EA5EDA46}" srcOrd="17" destOrd="0" presId="urn:microsoft.com/office/officeart/2005/8/layout/list1"/>
    <dgm:cxn modelId="{E4903202-4B30-4DAF-A023-229F9B4D2B26}" type="presParOf" srcId="{52DFA0EC-A209-47D4-874F-888B5DB48030}" destId="{2A970C7C-8BFC-4158-B30D-5DC9102C804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72A0BA-5DA0-43E4-AC8F-A4D400BA202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A50F994-6F81-4AE7-AABB-3B2DA7A0B783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Reunião com pequenos negócios nos territórios</a:t>
          </a:r>
          <a:endParaRPr lang="en-US"/>
        </a:p>
      </dgm:t>
    </dgm:pt>
    <dgm:pt modelId="{F8E28705-09E8-45C4-853E-FB720AFF75AD}" type="parTrans" cxnId="{7B0AB8A7-FAE2-466D-8EC8-E8BA4174DDDB}">
      <dgm:prSet/>
      <dgm:spPr/>
      <dgm:t>
        <a:bodyPr/>
        <a:lstStyle/>
        <a:p>
          <a:endParaRPr lang="en-US"/>
        </a:p>
      </dgm:t>
    </dgm:pt>
    <dgm:pt modelId="{216152B5-F1D3-409B-95C0-C1D7FA352703}" type="sibTrans" cxnId="{7B0AB8A7-FAE2-466D-8EC8-E8BA4174DDDB}">
      <dgm:prSet/>
      <dgm:spPr/>
      <dgm:t>
        <a:bodyPr/>
        <a:lstStyle/>
        <a:p>
          <a:endParaRPr lang="en-US"/>
        </a:p>
      </dgm:t>
    </dgm:pt>
    <dgm:pt modelId="{5C7400F7-981E-4CB1-8C33-B40279D37FF2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Organização de rede de comércio local</a:t>
          </a:r>
          <a:endParaRPr lang="en-US"/>
        </a:p>
      </dgm:t>
    </dgm:pt>
    <dgm:pt modelId="{46C15B85-0BF2-4F40-A092-C81A78E24203}" type="parTrans" cxnId="{02CA3808-58AD-4F4E-807B-59CD45D10DD0}">
      <dgm:prSet/>
      <dgm:spPr/>
      <dgm:t>
        <a:bodyPr/>
        <a:lstStyle/>
        <a:p>
          <a:endParaRPr lang="en-US"/>
        </a:p>
      </dgm:t>
    </dgm:pt>
    <dgm:pt modelId="{6B42BD38-FCD4-4B80-A7C8-F3CD146E4D7E}" type="sibTrans" cxnId="{02CA3808-58AD-4F4E-807B-59CD45D10DD0}">
      <dgm:prSet/>
      <dgm:spPr/>
      <dgm:t>
        <a:bodyPr/>
        <a:lstStyle/>
        <a:p>
          <a:endParaRPr lang="en-US"/>
        </a:p>
      </dgm:t>
    </dgm:pt>
    <dgm:pt modelId="{8828F896-E5CE-41C1-BAD1-01130691537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Aprimoramento em vendas pela internet</a:t>
          </a:r>
          <a:endParaRPr lang="en-US"/>
        </a:p>
      </dgm:t>
    </dgm:pt>
    <dgm:pt modelId="{79B94106-D74F-4851-BB56-6F9E0215AEE8}" type="parTrans" cxnId="{D8CD1B8D-65B9-4114-B18B-E54821B24797}">
      <dgm:prSet/>
      <dgm:spPr/>
      <dgm:t>
        <a:bodyPr/>
        <a:lstStyle/>
        <a:p>
          <a:endParaRPr lang="en-US"/>
        </a:p>
      </dgm:t>
    </dgm:pt>
    <dgm:pt modelId="{00D36E17-0A8B-4486-BE68-5C191E451477}" type="sibTrans" cxnId="{D8CD1B8D-65B9-4114-B18B-E54821B24797}">
      <dgm:prSet/>
      <dgm:spPr/>
      <dgm:t>
        <a:bodyPr/>
        <a:lstStyle/>
        <a:p>
          <a:endParaRPr lang="en-US"/>
        </a:p>
      </dgm:t>
    </dgm:pt>
    <dgm:pt modelId="{EC668EF8-5636-4EB5-9E45-2A3FF548A009}" type="pres">
      <dgm:prSet presAssocID="{D772A0BA-5DA0-43E4-AC8F-A4D400BA2022}" presName="root" presStyleCnt="0">
        <dgm:presLayoutVars>
          <dgm:dir/>
          <dgm:resizeHandles val="exact"/>
        </dgm:presLayoutVars>
      </dgm:prSet>
      <dgm:spPr/>
    </dgm:pt>
    <dgm:pt modelId="{2C2C1D8A-6C88-4943-89C3-6D35E1D10863}" type="pres">
      <dgm:prSet presAssocID="{0A50F994-6F81-4AE7-AABB-3B2DA7A0B783}" presName="compNode" presStyleCnt="0"/>
      <dgm:spPr/>
    </dgm:pt>
    <dgm:pt modelId="{882B80B6-C486-4969-9BB8-EF700551DDE8}" type="pres">
      <dgm:prSet presAssocID="{0A50F994-6F81-4AE7-AABB-3B2DA7A0B78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01675080-F71E-4890-A312-1191EF0C9A16}" type="pres">
      <dgm:prSet presAssocID="{0A50F994-6F81-4AE7-AABB-3B2DA7A0B783}" presName="spaceRect" presStyleCnt="0"/>
      <dgm:spPr/>
    </dgm:pt>
    <dgm:pt modelId="{82079C05-271A-4CA0-BB34-7F0545F21504}" type="pres">
      <dgm:prSet presAssocID="{0A50F994-6F81-4AE7-AABB-3B2DA7A0B783}" presName="textRect" presStyleLbl="revTx" presStyleIdx="0" presStyleCnt="3">
        <dgm:presLayoutVars>
          <dgm:chMax val="1"/>
          <dgm:chPref val="1"/>
        </dgm:presLayoutVars>
      </dgm:prSet>
      <dgm:spPr/>
    </dgm:pt>
    <dgm:pt modelId="{4748018F-D66A-46FE-B2D9-66A25A1168B0}" type="pres">
      <dgm:prSet presAssocID="{216152B5-F1D3-409B-95C0-C1D7FA352703}" presName="sibTrans" presStyleCnt="0"/>
      <dgm:spPr/>
    </dgm:pt>
    <dgm:pt modelId="{323E2887-57E9-48D5-97B5-58B704748AA3}" type="pres">
      <dgm:prSet presAssocID="{5C7400F7-981E-4CB1-8C33-B40279D37FF2}" presName="compNode" presStyleCnt="0"/>
      <dgm:spPr/>
    </dgm:pt>
    <dgm:pt modelId="{A49CBC3C-35BD-431B-8264-C95FFF466CA1}" type="pres">
      <dgm:prSet presAssocID="{5C7400F7-981E-4CB1-8C33-B40279D37F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ja"/>
        </a:ext>
      </dgm:extLst>
    </dgm:pt>
    <dgm:pt modelId="{70271D61-80AA-449C-978A-593242AC7F3B}" type="pres">
      <dgm:prSet presAssocID="{5C7400F7-981E-4CB1-8C33-B40279D37FF2}" presName="spaceRect" presStyleCnt="0"/>
      <dgm:spPr/>
    </dgm:pt>
    <dgm:pt modelId="{CADA9D64-585E-4426-9221-4A0776B0564D}" type="pres">
      <dgm:prSet presAssocID="{5C7400F7-981E-4CB1-8C33-B40279D37FF2}" presName="textRect" presStyleLbl="revTx" presStyleIdx="1" presStyleCnt="3">
        <dgm:presLayoutVars>
          <dgm:chMax val="1"/>
          <dgm:chPref val="1"/>
        </dgm:presLayoutVars>
      </dgm:prSet>
      <dgm:spPr/>
    </dgm:pt>
    <dgm:pt modelId="{CCFEA426-5A77-4E00-880D-B9E3708D0D19}" type="pres">
      <dgm:prSet presAssocID="{6B42BD38-FCD4-4B80-A7C8-F3CD146E4D7E}" presName="sibTrans" presStyleCnt="0"/>
      <dgm:spPr/>
    </dgm:pt>
    <dgm:pt modelId="{0D0089C9-28AE-413F-88D4-80056E36B6E6}" type="pres">
      <dgm:prSet presAssocID="{8828F896-E5CE-41C1-BAD1-01130691537B}" presName="compNode" presStyleCnt="0"/>
      <dgm:spPr/>
    </dgm:pt>
    <dgm:pt modelId="{10CE6565-D896-4B74-996A-0D98436C37FB}" type="pres">
      <dgm:prSet presAssocID="{8828F896-E5CE-41C1-BAD1-01130691537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D10508F2-EE68-45E4-B9A0-0545020BC425}" type="pres">
      <dgm:prSet presAssocID="{8828F896-E5CE-41C1-BAD1-01130691537B}" presName="spaceRect" presStyleCnt="0"/>
      <dgm:spPr/>
    </dgm:pt>
    <dgm:pt modelId="{5638F911-13A4-4201-9DC2-6472DE0AC40F}" type="pres">
      <dgm:prSet presAssocID="{8828F896-E5CE-41C1-BAD1-01130691537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2CA3808-58AD-4F4E-807B-59CD45D10DD0}" srcId="{D772A0BA-5DA0-43E4-AC8F-A4D400BA2022}" destId="{5C7400F7-981E-4CB1-8C33-B40279D37FF2}" srcOrd="1" destOrd="0" parTransId="{46C15B85-0BF2-4F40-A092-C81A78E24203}" sibTransId="{6B42BD38-FCD4-4B80-A7C8-F3CD146E4D7E}"/>
    <dgm:cxn modelId="{65018236-5E33-4844-9465-BD241AAD0786}" type="presOf" srcId="{0A50F994-6F81-4AE7-AABB-3B2DA7A0B783}" destId="{82079C05-271A-4CA0-BB34-7F0545F21504}" srcOrd="0" destOrd="0" presId="urn:microsoft.com/office/officeart/2018/2/layout/IconLabelList"/>
    <dgm:cxn modelId="{491E707C-34B4-4238-A6FB-568ACDA95928}" type="presOf" srcId="{8828F896-E5CE-41C1-BAD1-01130691537B}" destId="{5638F911-13A4-4201-9DC2-6472DE0AC40F}" srcOrd="0" destOrd="0" presId="urn:microsoft.com/office/officeart/2018/2/layout/IconLabelList"/>
    <dgm:cxn modelId="{D8CD1B8D-65B9-4114-B18B-E54821B24797}" srcId="{D772A0BA-5DA0-43E4-AC8F-A4D400BA2022}" destId="{8828F896-E5CE-41C1-BAD1-01130691537B}" srcOrd="2" destOrd="0" parTransId="{79B94106-D74F-4851-BB56-6F9E0215AEE8}" sibTransId="{00D36E17-0A8B-4486-BE68-5C191E451477}"/>
    <dgm:cxn modelId="{7B0AB8A7-FAE2-466D-8EC8-E8BA4174DDDB}" srcId="{D772A0BA-5DA0-43E4-AC8F-A4D400BA2022}" destId="{0A50F994-6F81-4AE7-AABB-3B2DA7A0B783}" srcOrd="0" destOrd="0" parTransId="{F8E28705-09E8-45C4-853E-FB720AFF75AD}" sibTransId="{216152B5-F1D3-409B-95C0-C1D7FA352703}"/>
    <dgm:cxn modelId="{825DB0B0-1941-41B6-89B6-0A0C3A69CA5D}" type="presOf" srcId="{5C7400F7-981E-4CB1-8C33-B40279D37FF2}" destId="{CADA9D64-585E-4426-9221-4A0776B0564D}" srcOrd="0" destOrd="0" presId="urn:microsoft.com/office/officeart/2018/2/layout/IconLabelList"/>
    <dgm:cxn modelId="{C83FFCF0-3953-403C-BCC5-68EE79D6891C}" type="presOf" srcId="{D772A0BA-5DA0-43E4-AC8F-A4D400BA2022}" destId="{EC668EF8-5636-4EB5-9E45-2A3FF548A009}" srcOrd="0" destOrd="0" presId="urn:microsoft.com/office/officeart/2018/2/layout/IconLabelList"/>
    <dgm:cxn modelId="{54067880-CFC8-425B-8E72-76C3B4A902FD}" type="presParOf" srcId="{EC668EF8-5636-4EB5-9E45-2A3FF548A009}" destId="{2C2C1D8A-6C88-4943-89C3-6D35E1D10863}" srcOrd="0" destOrd="0" presId="urn:microsoft.com/office/officeart/2018/2/layout/IconLabelList"/>
    <dgm:cxn modelId="{DCB3C0FC-AE78-4010-852C-5AD313C3AEE2}" type="presParOf" srcId="{2C2C1D8A-6C88-4943-89C3-6D35E1D10863}" destId="{882B80B6-C486-4969-9BB8-EF700551DDE8}" srcOrd="0" destOrd="0" presId="urn:microsoft.com/office/officeart/2018/2/layout/IconLabelList"/>
    <dgm:cxn modelId="{1EEF6F80-67A2-4E2E-BCE4-57B72F5E7FB0}" type="presParOf" srcId="{2C2C1D8A-6C88-4943-89C3-6D35E1D10863}" destId="{01675080-F71E-4890-A312-1191EF0C9A16}" srcOrd="1" destOrd="0" presId="urn:microsoft.com/office/officeart/2018/2/layout/IconLabelList"/>
    <dgm:cxn modelId="{9B05B192-A6EE-425C-AC83-9CAC3C1BEE48}" type="presParOf" srcId="{2C2C1D8A-6C88-4943-89C3-6D35E1D10863}" destId="{82079C05-271A-4CA0-BB34-7F0545F21504}" srcOrd="2" destOrd="0" presId="urn:microsoft.com/office/officeart/2018/2/layout/IconLabelList"/>
    <dgm:cxn modelId="{ABD8F5C0-78A6-4E84-A7C8-1F7B19AE1537}" type="presParOf" srcId="{EC668EF8-5636-4EB5-9E45-2A3FF548A009}" destId="{4748018F-D66A-46FE-B2D9-66A25A1168B0}" srcOrd="1" destOrd="0" presId="urn:microsoft.com/office/officeart/2018/2/layout/IconLabelList"/>
    <dgm:cxn modelId="{3F1AE00D-50E1-4B65-A6D7-AE20AE57034C}" type="presParOf" srcId="{EC668EF8-5636-4EB5-9E45-2A3FF548A009}" destId="{323E2887-57E9-48D5-97B5-58B704748AA3}" srcOrd="2" destOrd="0" presId="urn:microsoft.com/office/officeart/2018/2/layout/IconLabelList"/>
    <dgm:cxn modelId="{7A48A10B-D68C-4A58-AC9E-F7F36934EF34}" type="presParOf" srcId="{323E2887-57E9-48D5-97B5-58B704748AA3}" destId="{A49CBC3C-35BD-431B-8264-C95FFF466CA1}" srcOrd="0" destOrd="0" presId="urn:microsoft.com/office/officeart/2018/2/layout/IconLabelList"/>
    <dgm:cxn modelId="{AEF15E35-B02F-490C-9218-19E3EA201693}" type="presParOf" srcId="{323E2887-57E9-48D5-97B5-58B704748AA3}" destId="{70271D61-80AA-449C-978A-593242AC7F3B}" srcOrd="1" destOrd="0" presId="urn:microsoft.com/office/officeart/2018/2/layout/IconLabelList"/>
    <dgm:cxn modelId="{337A655F-1E58-4CAD-97B9-80F09C095784}" type="presParOf" srcId="{323E2887-57E9-48D5-97B5-58B704748AA3}" destId="{CADA9D64-585E-4426-9221-4A0776B0564D}" srcOrd="2" destOrd="0" presId="urn:microsoft.com/office/officeart/2018/2/layout/IconLabelList"/>
    <dgm:cxn modelId="{34645E3B-4C36-4503-A6EE-BABAF2DFFBC9}" type="presParOf" srcId="{EC668EF8-5636-4EB5-9E45-2A3FF548A009}" destId="{CCFEA426-5A77-4E00-880D-B9E3708D0D19}" srcOrd="3" destOrd="0" presId="urn:microsoft.com/office/officeart/2018/2/layout/IconLabelList"/>
    <dgm:cxn modelId="{B5A3754A-160F-4A37-AA9D-47E531A0BA74}" type="presParOf" srcId="{EC668EF8-5636-4EB5-9E45-2A3FF548A009}" destId="{0D0089C9-28AE-413F-88D4-80056E36B6E6}" srcOrd="4" destOrd="0" presId="urn:microsoft.com/office/officeart/2018/2/layout/IconLabelList"/>
    <dgm:cxn modelId="{427453B7-4B96-4196-AB49-C058E6B57046}" type="presParOf" srcId="{0D0089C9-28AE-413F-88D4-80056E36B6E6}" destId="{10CE6565-D896-4B74-996A-0D98436C37FB}" srcOrd="0" destOrd="0" presId="urn:microsoft.com/office/officeart/2018/2/layout/IconLabelList"/>
    <dgm:cxn modelId="{1ED645ED-CD5C-487F-82E8-2F359E59CA47}" type="presParOf" srcId="{0D0089C9-28AE-413F-88D4-80056E36B6E6}" destId="{D10508F2-EE68-45E4-B9A0-0545020BC425}" srcOrd="1" destOrd="0" presId="urn:microsoft.com/office/officeart/2018/2/layout/IconLabelList"/>
    <dgm:cxn modelId="{057FB147-1D66-4712-A172-04E0AB8CFF13}" type="presParOf" srcId="{0D0089C9-28AE-413F-88D4-80056E36B6E6}" destId="{5638F911-13A4-4201-9DC2-6472DE0AC40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E6DC9-D3DF-4CA4-81C3-94EDDE984F01}">
      <dsp:nvSpPr>
        <dsp:cNvPr id="0" name=""/>
        <dsp:cNvSpPr/>
      </dsp:nvSpPr>
      <dsp:spPr>
        <a:xfrm>
          <a:off x="0" y="42440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8EAB7-A2A2-4EB0-A076-5AA43224AB65}">
      <dsp:nvSpPr>
        <dsp:cNvPr id="0" name=""/>
        <dsp:cNvSpPr/>
      </dsp:nvSpPr>
      <dsp:spPr>
        <a:xfrm>
          <a:off x="333341" y="70160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Lucia Maria Vieira</a:t>
          </a:r>
          <a:endParaRPr lang="en-US" sz="2400" kern="1200"/>
        </a:p>
      </dsp:txBody>
      <dsp:txXfrm>
        <a:off x="367926" y="104745"/>
        <a:ext cx="4597613" cy="639310"/>
      </dsp:txXfrm>
    </dsp:sp>
    <dsp:sp modelId="{C236A1EF-6248-496F-A280-B3CEFC4BDFC6}">
      <dsp:nvSpPr>
        <dsp:cNvPr id="0" name=""/>
        <dsp:cNvSpPr/>
      </dsp:nvSpPr>
      <dsp:spPr>
        <a:xfrm>
          <a:off x="0" y="151304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C374-9030-40D7-AC22-C31E98952E05}">
      <dsp:nvSpPr>
        <dsp:cNvPr id="0" name=""/>
        <dsp:cNvSpPr/>
      </dsp:nvSpPr>
      <dsp:spPr>
        <a:xfrm>
          <a:off x="333341" y="1158800"/>
          <a:ext cx="4666783" cy="708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Dimas A Gonçalves</a:t>
          </a:r>
          <a:endParaRPr lang="en-US" sz="2400" kern="1200"/>
        </a:p>
      </dsp:txBody>
      <dsp:txXfrm>
        <a:off x="367926" y="1193385"/>
        <a:ext cx="4597613" cy="639310"/>
      </dsp:txXfrm>
    </dsp:sp>
    <dsp:sp modelId="{1D5C58CC-4176-4A7B-B2A0-02F3045ED193}">
      <dsp:nvSpPr>
        <dsp:cNvPr id="0" name=""/>
        <dsp:cNvSpPr/>
      </dsp:nvSpPr>
      <dsp:spPr>
        <a:xfrm>
          <a:off x="0" y="260168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E1552-8A3A-4FDB-B93B-021770D314B7}">
      <dsp:nvSpPr>
        <dsp:cNvPr id="0" name=""/>
        <dsp:cNvSpPr/>
      </dsp:nvSpPr>
      <dsp:spPr>
        <a:xfrm>
          <a:off x="333341" y="2247440"/>
          <a:ext cx="4666783" cy="7084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Juliano V. Gonçalves</a:t>
          </a:r>
          <a:endParaRPr lang="en-US" sz="2400" kern="1200"/>
        </a:p>
      </dsp:txBody>
      <dsp:txXfrm>
        <a:off x="367926" y="2282025"/>
        <a:ext cx="4597613" cy="639310"/>
      </dsp:txXfrm>
    </dsp:sp>
    <dsp:sp modelId="{C7E8230A-BA6C-44D5-9760-A0F460C6136C}">
      <dsp:nvSpPr>
        <dsp:cNvPr id="0" name=""/>
        <dsp:cNvSpPr/>
      </dsp:nvSpPr>
      <dsp:spPr>
        <a:xfrm>
          <a:off x="0" y="3690319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0EB70-EE5D-4625-A875-F2F4BEE00E5E}">
      <dsp:nvSpPr>
        <dsp:cNvPr id="0" name=""/>
        <dsp:cNvSpPr/>
      </dsp:nvSpPr>
      <dsp:spPr>
        <a:xfrm>
          <a:off x="333341" y="3336080"/>
          <a:ext cx="4666783" cy="7084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Rubens R. Nogueira</a:t>
          </a:r>
          <a:endParaRPr lang="en-US" sz="2400" kern="1200"/>
        </a:p>
      </dsp:txBody>
      <dsp:txXfrm>
        <a:off x="367926" y="3370665"/>
        <a:ext cx="4597613" cy="639310"/>
      </dsp:txXfrm>
    </dsp:sp>
    <dsp:sp modelId="{2A970C7C-8BFC-4158-B30D-5DC9102C8041}">
      <dsp:nvSpPr>
        <dsp:cNvPr id="0" name=""/>
        <dsp:cNvSpPr/>
      </dsp:nvSpPr>
      <dsp:spPr>
        <a:xfrm>
          <a:off x="0" y="4778959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7F703-793B-4376-A0DC-CDEA76983648}">
      <dsp:nvSpPr>
        <dsp:cNvPr id="0" name=""/>
        <dsp:cNvSpPr/>
      </dsp:nvSpPr>
      <dsp:spPr>
        <a:xfrm>
          <a:off x="333341" y="4424719"/>
          <a:ext cx="4666783" cy="7084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Maiara Carvalho</a:t>
          </a:r>
          <a:endParaRPr lang="en-US" sz="2400" kern="1200"/>
        </a:p>
      </dsp:txBody>
      <dsp:txXfrm>
        <a:off x="367926" y="4459304"/>
        <a:ext cx="4597613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B80B6-C486-4969-9BB8-EF700551DDE8}">
      <dsp:nvSpPr>
        <dsp:cNvPr id="0" name=""/>
        <dsp:cNvSpPr/>
      </dsp:nvSpPr>
      <dsp:spPr>
        <a:xfrm>
          <a:off x="916987" y="593783"/>
          <a:ext cx="1444246" cy="14442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79C05-271A-4CA0-BB34-7F0545F21504}">
      <dsp:nvSpPr>
        <dsp:cNvPr id="0" name=""/>
        <dsp:cNvSpPr/>
      </dsp:nvSpPr>
      <dsp:spPr>
        <a:xfrm>
          <a:off x="34392" y="2420015"/>
          <a:ext cx="32094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Reunião com pequenos negócios nos territórios</a:t>
          </a:r>
          <a:endParaRPr lang="en-US" sz="2300" kern="1200"/>
        </a:p>
      </dsp:txBody>
      <dsp:txXfrm>
        <a:off x="34392" y="2420015"/>
        <a:ext cx="3209437" cy="720000"/>
      </dsp:txXfrm>
    </dsp:sp>
    <dsp:sp modelId="{A49CBC3C-35BD-431B-8264-C95FFF466CA1}">
      <dsp:nvSpPr>
        <dsp:cNvPr id="0" name=""/>
        <dsp:cNvSpPr/>
      </dsp:nvSpPr>
      <dsp:spPr>
        <a:xfrm>
          <a:off x="4688076" y="593783"/>
          <a:ext cx="1444246" cy="14442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A9D64-585E-4426-9221-4A0776B0564D}">
      <dsp:nvSpPr>
        <dsp:cNvPr id="0" name=""/>
        <dsp:cNvSpPr/>
      </dsp:nvSpPr>
      <dsp:spPr>
        <a:xfrm>
          <a:off x="3805481" y="2420015"/>
          <a:ext cx="32094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Organização de rede de comércio local</a:t>
          </a:r>
          <a:endParaRPr lang="en-US" sz="2300" kern="1200"/>
        </a:p>
      </dsp:txBody>
      <dsp:txXfrm>
        <a:off x="3805481" y="2420015"/>
        <a:ext cx="3209437" cy="720000"/>
      </dsp:txXfrm>
    </dsp:sp>
    <dsp:sp modelId="{10CE6565-D896-4B74-996A-0D98436C37FB}">
      <dsp:nvSpPr>
        <dsp:cNvPr id="0" name=""/>
        <dsp:cNvSpPr/>
      </dsp:nvSpPr>
      <dsp:spPr>
        <a:xfrm>
          <a:off x="8459165" y="593783"/>
          <a:ext cx="1444246" cy="14442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8F911-13A4-4201-9DC2-6472DE0AC40F}">
      <dsp:nvSpPr>
        <dsp:cNvPr id="0" name=""/>
        <dsp:cNvSpPr/>
      </dsp:nvSpPr>
      <dsp:spPr>
        <a:xfrm>
          <a:off x="7576570" y="2420015"/>
          <a:ext cx="32094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Aprimoramento em vendas pela internet</a:t>
          </a:r>
          <a:endParaRPr lang="en-US" sz="2300" kern="1200"/>
        </a:p>
      </dsp:txBody>
      <dsp:txXfrm>
        <a:off x="7576570" y="2420015"/>
        <a:ext cx="3209437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B77A-F14C-4FDB-CBB8-022E0813B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01A1F1-7A92-AF53-8A1A-1C6AFC691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DDC744-A1E0-D6C5-325F-776EB545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166D2B-2DFE-5FA4-C0BE-12F7B3CA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CF7BC9-60F3-31E5-D8FA-DFA00BBE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98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C9B55-3A0A-E3DB-D0BC-C2A66B554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DEC96FB-7FE2-7F2A-7CE7-DD624F27B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0DD54A-9FB4-2012-0B39-2EED5BB5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FCB033-AC9A-D6E5-3609-F56857F6D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178816-4C23-4336-2721-ABE14B4D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00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0D8CE7-9BC1-D481-7D22-2FD2FDE71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0E846B-4511-A2AD-E23D-0EDFB4810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768F16-5E15-0550-BCD2-246E8D40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823A4B-9D2B-46AE-9C37-2C28BE26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08994D-AD92-94E2-CEED-F2FBCD81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45B928-B721-46BE-2098-5B022D45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275BF8-DE8E-E9BE-B00F-8D5A54CD8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D78DD8-90C9-6AD0-6F60-23DB06A1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E44588-7EE1-DB9F-64D4-0A55ED9C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2DDB5-93A8-DE65-1DFC-DFC9F9AD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08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E9ABC-C495-64FA-68B9-95AF143F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FEB7E3-B51E-E38B-F893-9483ADAF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53C010-E9B0-2E76-EB43-19C7C8DA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B651D6-A7D9-771B-3EA0-A39BE2007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8CEC7C-D6D9-B016-40CA-93959011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21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C4D4A-01DE-788C-FBFE-52D20F21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626C2E-2658-22B1-6AE3-7F7882222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8E9D3B-8A47-9A8E-09B4-F0791881D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3D94F0-3F97-E7E6-5784-13ED0568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CD61DD-F949-9F8E-F382-999D2D47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57F420-411F-B095-CBFF-8C496FD4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84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0FB0A-BD35-79EA-6E7E-504A9783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6B7E4E-9642-8780-A016-6EB9B2AD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23D6B6-094D-5A6D-9B21-26CD5B00A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B618A67-747C-A07E-2CA4-EA4C55ED4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C6E794D-2A8D-3F69-C60D-2FA425715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89D1E8-473C-DC6A-02FB-59DA848F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1A3EE9-432C-115D-47CB-381729A0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8351EE8-190F-EE2E-FED5-C38AD95C0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63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07A8E-8155-CD6C-F592-18A61090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BDB04C-3C0D-1E78-27A7-DA4583B7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80E157-31A8-F839-ED96-9D72BF4C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5C8FF1-568B-9418-F278-89321C22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7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110330E-4C7A-4C33-4B54-56AD72EA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0C88E2B-BCC5-E84C-4229-6D71AF86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3F633DA-EBA2-4904-5F33-893A5DC0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1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6AFB5-10CB-A2B6-3A3E-8BA859C5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F1023D-D52D-F251-A8B8-46FDC5CDF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8B4E92-8246-FC06-8877-61BE0C0B8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C56E0A-70CC-3917-E774-8EDD63796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0CFAC44-87B1-DEEE-FAFB-9AA4D019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0C94CD-3F49-22BE-8665-C992AAFA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60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B3553-A5EB-E471-0CB6-0EBF61DC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2983F4B-D8E0-89CE-B7F0-DD3A74B1C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B0E84E-056F-7721-82FB-B11BA0596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5E85B5-DE32-E3DD-E02F-680D5472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24EA4D-9A35-3006-E546-9A7852FA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B9F9E1-6AE2-8173-3132-3DDA2129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71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5CE4CE-A5EF-759C-8CD5-4BF8D09C1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DCD13D-E4AA-290A-C118-938F8C755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E29DC6-8393-606F-1A61-02CFE1DFA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DFAA1-C9D7-41C8-9E1C-85598CBAB7E3}" type="datetimeFigureOut">
              <a:rPr lang="pt-BR" smtClean="0"/>
              <a:t>21/03/2026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E35AAC-60F5-A760-5C8D-7FE0375EF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802878-9B84-B96D-9E9D-63507A4A7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0C12D7-C8E1-4938-BF60-3B2DECB52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0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3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F8E29481-C5B6-90B7-19B4-A5035CF7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7" y="127001"/>
            <a:ext cx="10915867" cy="666326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60AE9F7-3BFB-2952-2387-BBAAB68122E4}"/>
              </a:ext>
            </a:extLst>
          </p:cNvPr>
          <p:cNvSpPr/>
          <p:nvPr/>
        </p:nvSpPr>
        <p:spPr>
          <a:xfrm>
            <a:off x="43536" y="1249325"/>
            <a:ext cx="507536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PROGRAMA DE </a:t>
            </a:r>
          </a:p>
          <a:p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INCLUSÃO </a:t>
            </a:r>
          </a:p>
          <a:p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PRODUTIVA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94EFC25-169C-DD76-1AA8-F50EF58E5556}"/>
              </a:ext>
            </a:extLst>
          </p:cNvPr>
          <p:cNvSpPr/>
          <p:nvPr/>
        </p:nvSpPr>
        <p:spPr>
          <a:xfrm>
            <a:off x="215519" y="4956972"/>
            <a:ext cx="37006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CRCA</a:t>
            </a:r>
          </a:p>
          <a:p>
            <a:pPr algn="ctr"/>
            <a:r>
              <a:rPr lang="pt-BR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Secretaria de Ação Social</a:t>
            </a:r>
          </a:p>
          <a:p>
            <a:pPr algn="ctr"/>
            <a:r>
              <a:rPr lang="pt-BR" sz="2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Trabalho e </a:t>
            </a:r>
            <a:r>
              <a:rPr lang="pt-BR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Renda</a:t>
            </a:r>
          </a:p>
          <a:p>
            <a:pPr algn="ctr"/>
            <a:r>
              <a:rPr lang="pt-BR" sz="2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Prefeitura Municipal de Itatiba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52F648-FBAE-F56A-165E-A2A4A31CB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65" y="3749975"/>
            <a:ext cx="1905000" cy="15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3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AA199A-7696-1F94-C30B-E6CA0490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pt-BR" sz="4000"/>
              <a:t>Oportunidades de Negócios nos Territórios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59E0A1D-7528-E18E-5DF4-6BEA6B5368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507601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908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9E95C9-5066-4C55-4C4A-BF17D710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15" r="15090" b="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509678-3CBF-DEDF-E8E7-960CECEE6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34" r="1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2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4" name="Rectangle 1053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0600"/>
            <a:ext cx="117348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B0A5E7-07A9-F44F-850B-B8D9DF21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76400"/>
            <a:ext cx="4953000" cy="1216153"/>
          </a:xfrm>
        </p:spPr>
        <p:txBody>
          <a:bodyPr anchor="t">
            <a:normAutofit/>
          </a:bodyPr>
          <a:lstStyle/>
          <a:p>
            <a:r>
              <a:rPr lang="pt-BR" sz="4000"/>
              <a:t>Hortas Comunitárias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3A3A73-8D7F-70AE-7F7D-9279ADBE8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429000"/>
            <a:ext cx="4953000" cy="1752599"/>
          </a:xfrm>
        </p:spPr>
        <p:txBody>
          <a:bodyPr>
            <a:normAutofit/>
          </a:bodyPr>
          <a:lstStyle/>
          <a:p>
            <a:r>
              <a:rPr lang="pt-BR" sz="2400">
                <a:solidFill>
                  <a:schemeClr val="tx1">
                    <a:alpha val="55000"/>
                  </a:schemeClr>
                </a:solidFill>
              </a:rPr>
              <a:t>3 hortas – CRAS Porto Seguro, Nações e Chrispin</a:t>
            </a:r>
          </a:p>
          <a:p>
            <a:endParaRPr lang="pt-BR" sz="240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1026" name="Picture 2" descr="Conheça 3 hortas comunitárias criadas em espaços urbanos - Casa Vogue |  Paisagismo">
            <a:extLst>
              <a:ext uri="{FF2B5EF4-FFF2-40B4-BE49-F238E27FC236}">
                <a16:creationId xmlns:a16="http://schemas.microsoft.com/office/drawing/2014/main" id="{295FC33F-ED2F-5B9C-BAEC-09B7476C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r="4026" b="-1"/>
          <a:stretch>
            <a:fillRect/>
          </a:stretch>
        </p:blipFill>
        <p:spPr bwMode="auto">
          <a:xfrm>
            <a:off x="6096000" y="1676400"/>
            <a:ext cx="4953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9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3FE569D-B81D-3877-5C36-5862E76E8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>
            <a:fillRect/>
          </a:stretch>
        </p:blipFill>
        <p:spPr>
          <a:xfrm>
            <a:off x="8205204" y="171715"/>
            <a:ext cx="3793268" cy="651456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BCB3C5C-22E4-3220-FB12-ED670A5FF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12200" b="-3"/>
          <a:stretch>
            <a:fillRect/>
          </a:stretch>
        </p:blipFill>
        <p:spPr>
          <a:xfrm>
            <a:off x="4190276" y="171714"/>
            <a:ext cx="3822924" cy="651456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0FF0101-9321-B14D-E8D3-5DF9FA908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39"/>
          <a:stretch>
            <a:fillRect/>
          </a:stretch>
        </p:blipFill>
        <p:spPr>
          <a:xfrm>
            <a:off x="193528" y="171715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4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4E1141-65DC-4F54-8399-7221AE6F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96000" cy="6858000"/>
            <a:chOff x="7467600" y="0"/>
            <a:chExt cx="47244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D75B897-7127-4AAC-A078-70739204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CFF188-DB07-46AA-A2B3-71E936EAB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15A9370-15D3-4C30-8BA1-2059A74C9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64B2A9-0309-7BD0-2D11-2ED2280C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76400"/>
            <a:ext cx="3581399" cy="121615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t-BR" sz="3400" dirty="0"/>
              <a:t>Apoio a (</a:t>
            </a:r>
            <a:r>
              <a:rPr lang="pt-BR" sz="3400" dirty="0" err="1"/>
              <a:t>re</a:t>
            </a:r>
            <a:r>
              <a:rPr lang="pt-BR" sz="3400" dirty="0"/>
              <a:t>)alocação de emprego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445A82-F76A-E233-E0D9-588C59E90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814320"/>
            <a:ext cx="3581399" cy="2367279"/>
          </a:xfrm>
        </p:spPr>
        <p:txBody>
          <a:bodyPr>
            <a:noAutofit/>
          </a:bodyPr>
          <a:lstStyle/>
          <a:p>
            <a:r>
              <a:rPr lang="pt-BR" sz="1600" dirty="0">
                <a:solidFill>
                  <a:schemeClr val="tx1">
                    <a:alpha val="55000"/>
                  </a:schemeClr>
                </a:solidFill>
              </a:rPr>
              <a:t>Formatação de currículos</a:t>
            </a:r>
          </a:p>
          <a:p>
            <a:r>
              <a:rPr lang="pt-BR" sz="1600" dirty="0">
                <a:solidFill>
                  <a:schemeClr val="tx1">
                    <a:alpha val="55000"/>
                  </a:schemeClr>
                </a:solidFill>
              </a:rPr>
              <a:t>Organização documental</a:t>
            </a:r>
          </a:p>
          <a:p>
            <a:r>
              <a:rPr lang="pt-BR" sz="1600" dirty="0">
                <a:solidFill>
                  <a:schemeClr val="tx1">
                    <a:alpha val="55000"/>
                  </a:schemeClr>
                </a:solidFill>
              </a:rPr>
              <a:t>Carteira de trabalho digital</a:t>
            </a:r>
          </a:p>
          <a:p>
            <a:r>
              <a:rPr lang="pt-BR" sz="1600" dirty="0">
                <a:solidFill>
                  <a:schemeClr val="tx1">
                    <a:alpha val="55000"/>
                  </a:schemeClr>
                </a:solidFill>
              </a:rPr>
              <a:t>Orientações para entrevistas</a:t>
            </a:r>
          </a:p>
          <a:p>
            <a:r>
              <a:rPr lang="pt-BR" sz="1600" dirty="0">
                <a:solidFill>
                  <a:schemeClr val="tx1">
                    <a:alpha val="55000"/>
                  </a:schemeClr>
                </a:solidFill>
              </a:rPr>
              <a:t>Encaminhamento para emprego (em apoio ao PAT)</a:t>
            </a:r>
          </a:p>
          <a:p>
            <a:r>
              <a:rPr lang="pt-BR" sz="1600" dirty="0">
                <a:solidFill>
                  <a:schemeClr val="tx1">
                    <a:alpha val="55000"/>
                  </a:schemeClr>
                </a:solidFill>
              </a:rPr>
              <a:t>Acompanhamento dos beneficiários durante a experiência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17960D-3BA6-D424-46A4-DBA569E5F2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9" r="10204" b="-1"/>
          <a:stretch>
            <a:fillRect/>
          </a:stretch>
        </p:blipFill>
        <p:spPr>
          <a:xfrm>
            <a:off x="5410202" y="1676400"/>
            <a:ext cx="563879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3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"/>
            <a:ext cx="117348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CC8689-2A8A-95E2-7608-ADA18A340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34" y="668275"/>
            <a:ext cx="6667499" cy="1216153"/>
          </a:xfrm>
        </p:spPr>
        <p:txBody>
          <a:bodyPr anchor="t">
            <a:normAutofit/>
          </a:bodyPr>
          <a:lstStyle/>
          <a:p>
            <a:pPr algn="ctr"/>
            <a:r>
              <a:rPr lang="pt-BR" sz="4000" dirty="0"/>
              <a:t>Inclusão produtiva e enfrentamento da pobreza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4BB9E8-A693-0855-ECAC-88B8961CD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3" y="2095504"/>
            <a:ext cx="4953000" cy="3900085"/>
          </a:xfrm>
        </p:spPr>
        <p:txBody>
          <a:bodyPr>
            <a:noAutofit/>
          </a:bodyPr>
          <a:lstStyle/>
          <a:p>
            <a:pPr algn="just"/>
            <a:r>
              <a:rPr lang="pt-BR" sz="2000" dirty="0"/>
              <a:t>Entende-se por Inclusão Produtiva–no âmbito da assistência social, um conjunto integrado de ações das diversas políticas que promovem o acesso ao mundo do trabalho, para as pessoas em situação de vulnerabilidade social, garantindo direitos, autonomia, produtividade, geração de renda e emancipação econômica. Bem como, pessoas que se encontrem em situação de fragilidade pessoal e social, por decorrência da impossibilidade de geração de renda e por mudanças de vida natural ou social</a:t>
            </a:r>
            <a:endParaRPr lang="en-US" sz="20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42D6B48-8C5E-7A11-0CA4-16031EC5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1"/>
          <a:stretch>
            <a:fillRect/>
          </a:stretch>
        </p:blipFill>
        <p:spPr>
          <a:xfrm>
            <a:off x="6553202" y="990597"/>
            <a:ext cx="47244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6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C56D3-4C09-C5D5-662F-43EDDB996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B8A170-9A5E-C5F3-46B5-43C8EEDFE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67D2F5-F5D7-FD0F-2D3A-B14535AB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2C533F-AEE1-54DA-E843-461E10108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458A12-D92B-C78A-095B-6D91D4743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217619-6226-27A9-222F-58DA02052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CBA19D4-8CF7-15A6-F202-8CCF6A58A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"/>
            <a:ext cx="117348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506F82-7D60-1D7E-0B2E-A524E35A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34" y="668275"/>
            <a:ext cx="6667499" cy="1216153"/>
          </a:xfrm>
        </p:spPr>
        <p:txBody>
          <a:bodyPr anchor="t">
            <a:normAutofit/>
          </a:bodyPr>
          <a:lstStyle/>
          <a:p>
            <a:pPr algn="ctr"/>
            <a:r>
              <a:rPr lang="pt-BR" sz="4000" dirty="0"/>
              <a:t>Inclusão produtiva e enfrentamento da pobreza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7B7A22-0138-B51B-F19B-B23947959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34" y="1884428"/>
            <a:ext cx="7717365" cy="4111161"/>
          </a:xfrm>
        </p:spPr>
        <p:txBody>
          <a:bodyPr>
            <a:noAutofit/>
          </a:bodyPr>
          <a:lstStyle/>
          <a:p>
            <a:pPr algn="just"/>
            <a:r>
              <a:rPr lang="pt-BR" sz="2000" b="1" dirty="0"/>
              <a:t>LOAS</a:t>
            </a:r>
          </a:p>
          <a:p>
            <a:pPr algn="just"/>
            <a:r>
              <a:rPr lang="pt-BR" sz="2000" b="1" dirty="0">
                <a:solidFill>
                  <a:schemeClr val="tx1">
                    <a:alpha val="55000"/>
                  </a:schemeClr>
                </a:solidFill>
              </a:rPr>
              <a:t>Seção V – Dos Projetos de enfrentamento da pobreza</a:t>
            </a:r>
          </a:p>
          <a:p>
            <a:pPr algn="just"/>
            <a:r>
              <a:rPr lang="pt-BR" sz="1800" dirty="0"/>
              <a:t>Art. 25. Os projetos de enfrentamento da pobreza compreendem a instituição de investimento econômico-social nos grupos populares, buscando subsidiar, financeira e tecnicamente, iniciativas que lhes garantam meios, capacidade produtiva e de gestão para melhoria das condições gerais de subsistência, elevação do padrão da qualidade de vida, a preservação do meio-ambiente e sua organização social.</a:t>
            </a:r>
          </a:p>
          <a:p>
            <a:pPr algn="just"/>
            <a:r>
              <a:rPr lang="pt-BR" sz="1800" dirty="0"/>
              <a:t>Art. 26. O incentivo a projetos de enfrentamento da pobreza assentar-se-á em mecanismos de articulação e de participação de diferentes áreas governamentais e em sistema de cooperação entre organismos governamentais, não governamentais e da sociedade civil</a:t>
            </a:r>
            <a:r>
              <a:rPr lang="pt-BR" sz="2400" dirty="0"/>
              <a:t>.</a:t>
            </a:r>
          </a:p>
          <a:p>
            <a:pPr algn="just"/>
            <a:endParaRPr lang="en-US" sz="2000" b="1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1FB7384-7E1F-6ED9-8921-E4C26984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1"/>
          <a:stretch>
            <a:fillRect/>
          </a:stretch>
        </p:blipFill>
        <p:spPr>
          <a:xfrm>
            <a:off x="7924798" y="990597"/>
            <a:ext cx="367453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76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3D792D-D9F2-4EB4-ADE2-65A518DA6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592A9C-8D2C-465B-A803-5CC96FD80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6D3DC2-5D3E-4BC5-AE58-27149337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06891CE-5B9C-4B9E-AA78-3A5E25434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815C5E-74AC-6225-C287-2C78974F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76400"/>
            <a:ext cx="4038600" cy="3505200"/>
          </a:xfrm>
        </p:spPr>
        <p:txBody>
          <a:bodyPr anchor="t">
            <a:normAutofit/>
          </a:bodyPr>
          <a:lstStyle/>
          <a:p>
            <a:r>
              <a:rPr lang="pt-BR" sz="4000"/>
              <a:t>Atividades do Projeto CRCA &amp; PIP - Itatiba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5ACF39EE-41B0-B112-508B-A4C40F825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1412240"/>
            <a:ext cx="5181599" cy="4587240"/>
          </a:xfrm>
        </p:spPr>
        <p:txBody>
          <a:bodyPr>
            <a:noAutofit/>
          </a:bodyPr>
          <a:lstStyle/>
          <a:p>
            <a:r>
              <a:rPr lang="pt-BR" sz="1800" dirty="0">
                <a:solidFill>
                  <a:schemeClr val="tx1">
                    <a:alpha val="55000"/>
                  </a:schemeClr>
                </a:solidFill>
              </a:rPr>
              <a:t>Estruturar o Centro de Referência de Inclusão Produtiva CRIP;</a:t>
            </a:r>
          </a:p>
          <a:p>
            <a:r>
              <a:rPr lang="pt-BR" sz="1800" dirty="0">
                <a:solidFill>
                  <a:schemeClr val="tx1">
                    <a:alpha val="55000"/>
                  </a:schemeClr>
                </a:solidFill>
              </a:rPr>
              <a:t>Identificar habilidades, competências e estimular aptidões das pessoas beneficiadas por políticas públicas (CRAS);</a:t>
            </a:r>
          </a:p>
          <a:p>
            <a:r>
              <a:rPr lang="pt-BR" sz="1800" dirty="0">
                <a:solidFill>
                  <a:schemeClr val="tx1">
                    <a:alpha val="55000"/>
                  </a:schemeClr>
                </a:solidFill>
              </a:rPr>
              <a:t>Propiciar a formação e a qualificação das pessoas, integrando as ofertas de cursos de capacitação para empregabilidade e organização de MEI e empreendimentos coletivos;</a:t>
            </a:r>
          </a:p>
          <a:p>
            <a:r>
              <a:rPr lang="pt-BR" sz="1800" dirty="0">
                <a:solidFill>
                  <a:schemeClr val="tx1">
                    <a:alpha val="55000"/>
                  </a:schemeClr>
                </a:solidFill>
              </a:rPr>
              <a:t>Orientar os beneficiários na elaboração de seus currículo, organização de documentos e encaminhamentos aos empregos, bem como o acompanhamento psicossocial na adaptação do trabalho</a:t>
            </a:r>
          </a:p>
        </p:txBody>
      </p:sp>
    </p:spTree>
    <p:extLst>
      <p:ext uri="{BB962C8B-B14F-4D97-AF65-F5344CB8AC3E}">
        <p14:creationId xmlns:p14="http://schemas.microsoft.com/office/powerpoint/2010/main" val="206325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D0CB89-6D20-437A-B62F-02169263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Equipe CRCA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1704D18-23F3-59D1-325F-CD6F00FECA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68988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407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EE068-56E9-2A72-3421-FC3537C4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pt-BR" sz="3200"/>
              <a:t>Cursos de Capacitação Profissional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8757FF-3FB1-2647-94EA-2498594C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759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4BE2E4-21D1-08CF-9D56-7395D102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697" y="2254843"/>
            <a:ext cx="5444382" cy="4179824"/>
          </a:xfrm>
        </p:spPr>
        <p:txBody>
          <a:bodyPr>
            <a:normAutofit/>
          </a:bodyPr>
          <a:lstStyle/>
          <a:p>
            <a:r>
              <a:rPr lang="pt-BR" sz="2000" dirty="0"/>
              <a:t>Beleza: Manicure e pedicure</a:t>
            </a:r>
          </a:p>
          <a:p>
            <a:r>
              <a:rPr lang="pt-BR" sz="2000" dirty="0"/>
              <a:t>Arte: Artesanatos, Costura criativa e Costura industrial, </a:t>
            </a:r>
          </a:p>
          <a:p>
            <a:r>
              <a:rPr lang="pt-BR" sz="2000" dirty="0"/>
              <a:t>Tecnologia: Reparos em celulares e MKT digital (comercialização pelo Instagram)</a:t>
            </a:r>
          </a:p>
          <a:p>
            <a:r>
              <a:rPr lang="pt-BR" sz="2000" dirty="0"/>
              <a:t>Técnica: Manutenção de jardins, manutenção elétrica de residência e equipamentos</a:t>
            </a:r>
          </a:p>
          <a:p>
            <a:r>
              <a:rPr lang="pt-BR" sz="2000" dirty="0"/>
              <a:t>Jornadas empreendedoras</a:t>
            </a:r>
          </a:p>
          <a:p>
            <a:r>
              <a:rPr lang="pt-BR" sz="2000" dirty="0"/>
              <a:t>Formalização de MEI</a:t>
            </a:r>
          </a:p>
          <a:p>
            <a:r>
              <a:rPr lang="pt-BR" sz="2000" dirty="0"/>
              <a:t>Negócios coletivos: associações</a:t>
            </a:r>
          </a:p>
          <a:p>
            <a:r>
              <a:rPr lang="pt-BR" sz="2000" dirty="0"/>
              <a:t>Nº de beneficiados: 520 em dois anos</a:t>
            </a:r>
          </a:p>
          <a:p>
            <a:endParaRPr lang="pt-BR" sz="20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066D150-D065-8F74-39C7-EA23C43F424F}"/>
              </a:ext>
            </a:extLst>
          </p:cNvPr>
          <p:cNvSpPr/>
          <p:nvPr/>
        </p:nvSpPr>
        <p:spPr>
          <a:xfrm>
            <a:off x="3357717" y="753534"/>
            <a:ext cx="140038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72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CE312D-4CAB-C671-F142-D5FF709C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8" r="3248" b="2"/>
          <a:stretch>
            <a:fillRect/>
          </a:stretch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316EF28-C7D4-4AB5-4D6F-1156078CEA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48" b="17296"/>
          <a:stretch>
            <a:fillRect/>
          </a:stretch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072AB45-C4CE-2323-5074-EB665030F6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406"/>
          <a:stretch>
            <a:fillRect/>
          </a:stretch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5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B695D9B-F7E1-2FA9-F827-B4A0CBE47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8" r="23910" b="-1"/>
          <a:stretch>
            <a:fillRect/>
          </a:stretch>
        </p:blipFill>
        <p:spPr>
          <a:xfrm>
            <a:off x="3413780" y="626437"/>
            <a:ext cx="3119100" cy="55816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A2820A-DB31-3E9E-FF35-54F2BD89D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11" r="-2" b="2283"/>
          <a:stretch>
            <a:fillRect/>
          </a:stretch>
        </p:blipFill>
        <p:spPr>
          <a:xfrm>
            <a:off x="6725940" y="626437"/>
            <a:ext cx="5466060" cy="55816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3E6793-5107-0A15-AD3A-6A316A893D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0" r="10757" b="-1"/>
          <a:stretch>
            <a:fillRect/>
          </a:stretch>
        </p:blipFill>
        <p:spPr>
          <a:xfrm>
            <a:off x="243840" y="638178"/>
            <a:ext cx="3017520" cy="55816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3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2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57A9874E-FD11-79FE-9A61-DCCF9A5B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51" y="872793"/>
            <a:ext cx="2753577" cy="4809744"/>
          </a:xfrm>
          <a:prstGeom prst="rect">
            <a:avLst/>
          </a:prstGeom>
        </p:spPr>
      </p:pic>
      <p:grpSp>
        <p:nvGrpSpPr>
          <p:cNvPr id="34" name="Group 2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E42E404C-B796-A692-0B89-833BE376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902" y="872793"/>
            <a:ext cx="3162406" cy="480974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EB026FB3-E555-5561-103A-D472A674D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017423"/>
            <a:ext cx="3209544" cy="45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59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457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Tema do Office</vt:lpstr>
      <vt:lpstr>Apresentação do PowerPoint</vt:lpstr>
      <vt:lpstr>Inclusão produtiva e enfrentamento da pobreza</vt:lpstr>
      <vt:lpstr>Inclusão produtiva e enfrentamento da pobreza</vt:lpstr>
      <vt:lpstr>Atividades do Projeto CRCA &amp; PIP - Itatiba</vt:lpstr>
      <vt:lpstr>Equipe CRCA</vt:lpstr>
      <vt:lpstr>Cursos de Capacitação Profissional</vt:lpstr>
      <vt:lpstr>Apresentação do PowerPoint</vt:lpstr>
      <vt:lpstr>Apresentação do PowerPoint</vt:lpstr>
      <vt:lpstr>Apresentação do PowerPoint</vt:lpstr>
      <vt:lpstr>Oportunidades de Negócios nos Territórios</vt:lpstr>
      <vt:lpstr>Apresentação do PowerPoint</vt:lpstr>
      <vt:lpstr>Hortas Comunitárias</vt:lpstr>
      <vt:lpstr>Apresentação do PowerPoint</vt:lpstr>
      <vt:lpstr>Apoio a (re)alocação de emprego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Lucia Vieira</dc:creator>
  <cp:lastModifiedBy>Lucia Vieira</cp:lastModifiedBy>
  <cp:revision>1</cp:revision>
  <dcterms:created xsi:type="dcterms:W3CDTF">2026-03-21T11:02:31Z</dcterms:created>
  <dcterms:modified xsi:type="dcterms:W3CDTF">2026-03-21T12:38:15Z</dcterms:modified>
</cp:coreProperties>
</file>